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customXml/item1.xml" ContentType="application/xml"/>
  <Override PartName="/customXml/itemProps1.xml" ContentType="application/vnd.openxmlformats-officedocument.customXmlProperties+xml"/>
  <Override PartName="/customXml/item2.xml" ContentType="application/xml"/>
  <Override PartName="/customXml/_rels/item1.xml.rels" ContentType="application/vnd.openxmlformats-package.relationships+xml"/>
  <Override PartName="/customXml/_rels/item2.xml.rels" ContentType="application/vnd.openxmlformats-package.relationships+xml"/>
  <Override PartName="/customXml/_rels/item3.xml.rels" ContentType="application/vnd.openxmlformats-package.relationships+xml"/>
  <Override PartName="/customXml/_rels/item4.xml.rels" ContentType="application/vnd.openxmlformats-package.relationships+xml"/>
  <Override PartName="/customXml/itemProps2.xml" ContentType="application/vnd.openxmlformats-officedocument.customXmlProperties+xml"/>
  <Override PartName="/customXml/item3.xml" ContentType="application/xml"/>
  <Override PartName="/customXml/itemProps3.xml" ContentType="application/vnd.openxmlformats-officedocument.customXmlProperties+xml"/>
  <Override PartName="/customXml/item4.xml" ContentType="application/xml"/>
  <Override PartName="/customXml/itemProps4.xml" ContentType="application/vnd.openxmlformats-officedocument.customXmlProperties+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notesMasters/_rels/notes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notesSlides/notesSlide1.xml" ContentType="application/vnd.openxmlformats-officedocument.presentationml.notesSlide+xml"/>
  <Override PartName="/ppt/notesSlides/_rels/notesSlide1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media/image59.png" ContentType="image/png"/>
  <Override PartName="/ppt/media/image3.png" ContentType="image/png"/>
  <Override PartName="/ppt/media/image28.png" ContentType="image/png"/>
  <Override PartName="/ppt/media/image1.jpeg" ContentType="image/jpeg"/>
  <Override PartName="/ppt/media/image58.png" ContentType="image/png"/>
  <Override PartName="/ppt/media/image2.png" ContentType="image/png"/>
  <Override PartName="/ppt/media/image70.png" ContentType="image/png"/>
  <Override PartName="/ppt/media/image4.png" ContentType="image/png"/>
  <Override PartName="/ppt/media/image73.png" ContentType="image/png"/>
  <Override PartName="/ppt/media/image7.png" ContentType="image/png"/>
  <Override PartName="/ppt/media/image11.png" ContentType="image/png"/>
  <Override PartName="/ppt/media/image5.jpeg" ContentType="image/jpeg"/>
  <Override PartName="/ppt/media/image72.png" ContentType="image/png"/>
  <Override PartName="/ppt/media/image6.png" ContentType="image/png"/>
  <Override PartName="/ppt/media/image74.png" ContentType="image/png"/>
  <Override PartName="/ppt/media/image8.png" ContentType="image/png"/>
  <Override PartName="/ppt/media/image75.png" ContentType="image/png"/>
  <Override PartName="/ppt/media/image9.png" ContentType="image/png"/>
  <Override PartName="/ppt/media/image10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media/image19.png" ContentType="image/png"/>
  <Override PartName="/ppt/media/image20.png" ContentType="image/png"/>
  <Override PartName="/ppt/media/image21.png" ContentType="image/png"/>
  <Override PartName="/ppt/media/image22.png" ContentType="image/png"/>
  <Override PartName="/ppt/media/image23.png" ContentType="image/png"/>
  <Override PartName="/ppt/media/image24.png" ContentType="image/png"/>
  <Override PartName="/ppt/media/image25.png" ContentType="image/png"/>
  <Override PartName="/ppt/media/image26.png" ContentType="image/png"/>
  <Override PartName="/ppt/media/image27.png" ContentType="image/png"/>
  <Override PartName="/ppt/media/image29.png" ContentType="image/png"/>
  <Override PartName="/ppt/media/image30.png" ContentType="image/png"/>
  <Override PartName="/ppt/media/image31.png" ContentType="image/png"/>
  <Override PartName="/ppt/media/image32.png" ContentType="image/png"/>
  <Override PartName="/ppt/media/image33.png" ContentType="image/png"/>
  <Override PartName="/ppt/media/image34.png" ContentType="image/png"/>
  <Override PartName="/ppt/media/image35.png" ContentType="image/png"/>
  <Override PartName="/ppt/media/image36.png" ContentType="image/png"/>
  <Override PartName="/ppt/media/image37.png" ContentType="image/png"/>
  <Override PartName="/ppt/media/image38.png" ContentType="image/png"/>
  <Override PartName="/ppt/media/image39.png" ContentType="image/png"/>
  <Override PartName="/ppt/media/image40.png" ContentType="image/png"/>
  <Override PartName="/ppt/media/image41.png" ContentType="image/png"/>
  <Override PartName="/ppt/media/image42.png" ContentType="image/png"/>
  <Override PartName="/ppt/media/image43.png" ContentType="image/png"/>
  <Override PartName="/ppt/media/image44.png" ContentType="image/png"/>
  <Override PartName="/ppt/media/image45.png" ContentType="image/png"/>
  <Override PartName="/ppt/media/image46.png" ContentType="image/png"/>
  <Override PartName="/ppt/media/image47.png" ContentType="image/png"/>
  <Override PartName="/ppt/media/image48.png" ContentType="image/png"/>
  <Override PartName="/ppt/media/image49.png" ContentType="image/png"/>
  <Override PartName="/ppt/media/image50.png" ContentType="image/png"/>
  <Override PartName="/ppt/media/image51.png" ContentType="image/png"/>
  <Override PartName="/ppt/media/image52.png" ContentType="image/png"/>
  <Override PartName="/ppt/media/image53.png" ContentType="image/png"/>
  <Override PartName="/ppt/media/image54.png" ContentType="image/png"/>
  <Override PartName="/ppt/media/image55.png" ContentType="image/png"/>
  <Override PartName="/ppt/media/image56.png" ContentType="image/png"/>
  <Override PartName="/ppt/media/image57.png" ContentType="image/png"/>
  <Override PartName="/ppt/media/image60.png" ContentType="image/png"/>
  <Override PartName="/ppt/media/image61.png" ContentType="image/png"/>
  <Override PartName="/ppt/media/image62.png" ContentType="image/png"/>
  <Override PartName="/ppt/media/image63.png" ContentType="image/png"/>
  <Override PartName="/ppt/media/image64.png" ContentType="image/png"/>
  <Override PartName="/ppt/media/image65.png" ContentType="image/png"/>
  <Override PartName="/ppt/media/image66.png" ContentType="image/png"/>
  <Override PartName="/ppt/media/image67.png" ContentType="image/png"/>
  <Override PartName="/ppt/media/image68.png" ContentType="image/png"/>
  <Override PartName="/ppt/media/image69.jpeg" ContentType="image/jpeg"/>
  <Override PartName="/ppt/media/image71.png" ContentType="image/png"/>
  <Override PartName="/ppt/media/image76.png" ContentType="image/png"/>
  <Override PartName="/ppt/media/image77.png" ContentType="image/png"/>
  <Override PartName="/ppt/media/image78.png" ContentType="image/png"/>
  <Override PartName="/ppt/media/image79.png" ContentType="image/png"/>
  <Override PartName="/ppt/media/image80.png" ContentType="image/png"/>
  <Override PartName="/ppt/media/image81.png" ContentType="image/png"/>
  <Override PartName="/ppt/media/image82.png" ContentType="image/png"/>
  <Override PartName="/ppt/media/image83.png" ContentType="image/png"/>
  <Override PartName="/ppt/media/image84.png" ContentType="image/png"/>
  <Override PartName="/ppt/media/image85.png" ContentType="image/png"/>
  <Override PartName="/ppt/media/image86.png" ContentType="image/png"/>
  <Override PartName="/ppt/media/image87.png" ContentType="image/png"/>
  <Override PartName="/ppt/media/image88.png" ContentType="image/png"/>
  <Override PartName="/ppt/media/image89.png" ContentType="image/png"/>
  <Override PartName="/ppt/media/image90.png" ContentType="image/png"/>
  <Override PartName="/ppt/media/image91.png" ContentType="image/png"/>
  <Override PartName="/ppt/media/image92.png" ContentType="image/png"/>
  <Override PartName="/ppt/media/image93.png" ContentType="image/png"/>
  <Override PartName="/ppt/media/image94.png" ContentType="image/png"/>
  <Override PartName="/ppt/media/image95.png" ContentType="image/png"/>
  <Override PartName="/ppt/media/image96.png" ContentType="image/png"/>
  <Override PartName="/ppt/media/image97.png" ContentType="image/png"/>
  <Override PartName="/ppt/media/image98.png" ContentType="image/png"/>
  <Override PartName="/ppt/slideLayouts/slideLayout9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_rels/slideLayout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_rels/presentation.xml.rels" ContentType="application/vnd.openxmlformats-package.relationships+xml"/>
  <Override PartName="/ppt/slides/slide9.xml" ContentType="application/vnd.openxmlformats-officedocument.presentationml.slide+xml"/>
  <Override PartName="/ppt/slides/slide26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20.xml" ContentType="application/vnd.openxmlformats-officedocument.presentationml.slide+xml"/>
  <Override PartName="/ppt/slides/slide4.xml" ContentType="application/vnd.openxmlformats-officedocument.presentationml.slide+xml"/>
  <Override PartName="/ppt/slides/slide21.xml" ContentType="application/vnd.openxmlformats-officedocument.presentationml.slide+xml"/>
  <Override PartName="/ppt/slides/slide5.xml" ContentType="application/vnd.openxmlformats-officedocument.presentationml.slide+xml"/>
  <Override PartName="/ppt/slides/slide22.xml" ContentType="application/vnd.openxmlformats-officedocument.presentationml.slide+xml"/>
  <Override PartName="/ppt/slides/slide6.xml" ContentType="application/vnd.openxmlformats-officedocument.presentationml.slide+xml"/>
  <Override PartName="/ppt/slides/slide23.xml" ContentType="application/vnd.openxmlformats-officedocument.presentationml.slide+xml"/>
  <Override PartName="/ppt/slides/slide7.xml" ContentType="application/vnd.openxmlformats-officedocument.presentationml.slide+xml"/>
  <Override PartName="/ppt/slides/slide24.xml" ContentType="application/vnd.openxmlformats-officedocument.presentationml.slide+xml"/>
  <Override PartName="/ppt/slides/slide8.xml" ContentType="application/vnd.openxmlformats-officedocument.presentationml.slide+xml"/>
  <Override PartName="/ppt/slides/slide25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_rels/slide53.xml.rels" ContentType="application/vnd.openxmlformats-package.relationships+xml"/>
  <Override PartName="/ppt/slides/_rels/slide9.xml.rels" ContentType="application/vnd.openxmlformats-package.relationships+xml"/>
  <Override PartName="/ppt/slides/_rels/slide35.xml.rels" ContentType="application/vnd.openxmlformats-package.relationships+xml"/>
  <Override PartName="/ppt/slides/_rels/slide1.xml.rels" ContentType="application/vnd.openxmlformats-package.relationships+xml"/>
  <Override PartName="/ppt/slides/_rels/slide36.xml.rels" ContentType="application/vnd.openxmlformats-package.relationships+xml"/>
  <Override PartName="/ppt/slides/_rels/slide2.xml.rels" ContentType="application/vnd.openxmlformats-package.relationships+xml"/>
  <Override PartName="/ppt/slides/_rels/slide37.xml.rels" ContentType="application/vnd.openxmlformats-package.relationships+xml"/>
  <Override PartName="/ppt/slides/_rels/slide3.xml.rels" ContentType="application/vnd.openxmlformats-package.relationships+xml"/>
  <Override PartName="/ppt/slides/_rels/slide38.xml.rels" ContentType="application/vnd.openxmlformats-package.relationships+xml"/>
  <Override PartName="/ppt/slides/_rels/slide4.xml.rels" ContentType="application/vnd.openxmlformats-package.relationships+xml"/>
  <Override PartName="/ppt/slides/_rels/slide39.xml.rels" ContentType="application/vnd.openxmlformats-package.relationships+xml"/>
  <Override PartName="/ppt/slides/_rels/slide5.xml.rels" ContentType="application/vnd.openxmlformats-package.relationships+xml"/>
  <Override PartName="/ppt/slides/_rels/slide50.xml.rels" ContentType="application/vnd.openxmlformats-package.relationships+xml"/>
  <Override PartName="/ppt/slides/_rels/slide6.xml.rels" ContentType="application/vnd.openxmlformats-package.relationships+xml"/>
  <Override PartName="/ppt/slides/_rels/slide51.xml.rels" ContentType="application/vnd.openxmlformats-package.relationships+xml"/>
  <Override PartName="/ppt/slides/_rels/slide7.xml.rels" ContentType="application/vnd.openxmlformats-package.relationships+xml"/>
  <Override PartName="/ppt/slides/_rels/slide52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  <Override PartName="/ppt/slides/_rels/slide20.xml.rels" ContentType="application/vnd.openxmlformats-package.relationships+xml"/>
  <Override PartName="/ppt/slides/_rels/slide21.xml.rels" ContentType="application/vnd.openxmlformats-package.relationships+xml"/>
  <Override PartName="/ppt/slides/_rels/slide22.xml.rels" ContentType="application/vnd.openxmlformats-package.relationships+xml"/>
  <Override PartName="/ppt/slides/_rels/slide23.xml.rels" ContentType="application/vnd.openxmlformats-package.relationships+xml"/>
  <Override PartName="/ppt/slides/_rels/slide24.xml.rels" ContentType="application/vnd.openxmlformats-package.relationships+xml"/>
  <Override PartName="/ppt/slides/_rels/slide25.xml.rels" ContentType="application/vnd.openxmlformats-package.relationships+xml"/>
  <Override PartName="/ppt/slides/_rels/slide26.xml.rels" ContentType="application/vnd.openxmlformats-package.relationships+xml"/>
  <Override PartName="/ppt/slides/_rels/slide27.xml.rels" ContentType="application/vnd.openxmlformats-package.relationships+xml"/>
  <Override PartName="/ppt/slides/_rels/slide28.xml.rels" ContentType="application/vnd.openxmlformats-package.relationships+xml"/>
  <Override PartName="/ppt/slides/_rels/slide29.xml.rels" ContentType="application/vnd.openxmlformats-package.relationships+xml"/>
  <Override PartName="/ppt/slides/_rels/slide30.xml.rels" ContentType="application/vnd.openxmlformats-package.relationships+xml"/>
  <Override PartName="/ppt/slides/_rels/slide31.xml.rels" ContentType="application/vnd.openxmlformats-package.relationships+xml"/>
  <Override PartName="/ppt/slides/_rels/slide32.xml.rels" ContentType="application/vnd.openxmlformats-package.relationships+xml"/>
  <Override PartName="/ppt/slides/_rels/slide33.xml.rels" ContentType="application/vnd.openxmlformats-package.relationships+xml"/>
  <Override PartName="/ppt/slides/_rels/slide34.xml.rels" ContentType="application/vnd.openxmlformats-package.relationships+xml"/>
  <Override PartName="/ppt/slides/_rels/slide40.xml.rels" ContentType="application/vnd.openxmlformats-package.relationships+xml"/>
  <Override PartName="/ppt/slides/_rels/slide41.xml.rels" ContentType="application/vnd.openxmlformats-package.relationships+xml"/>
  <Override PartName="/ppt/slides/_rels/slide42.xml.rels" ContentType="application/vnd.openxmlformats-package.relationships+xml"/>
  <Override PartName="/ppt/slides/_rels/slide43.xml.rels" ContentType="application/vnd.openxmlformats-package.relationships+xml"/>
  <Override PartName="/ppt/slides/_rels/slide44.xml.rels" ContentType="application/vnd.openxmlformats-package.relationships+xml"/>
  <Override PartName="/ppt/slides/_rels/slide45.xml.rels" ContentType="application/vnd.openxmlformats-package.relationships+xml"/>
  <Override PartName="/ppt/slides/_rels/slide46.xml.rels" ContentType="application/vnd.openxmlformats-package.relationships+xml"/>
  <Override PartName="/ppt/slides/_rels/slide47.xml.rels" ContentType="application/vnd.openxmlformats-package.relationships+xml"/>
  <Override PartName="/ppt/slides/_rels/slide48.xml.rels" ContentType="application/vnd.openxmlformats-package.relationships+xml"/>
  <Override PartName="/ppt/slides/_rels/slide49.xml.rels" ContentType="application/vnd.openxmlformats-package.relationships+xml"/>
  <Override PartName="/ppt/slides/_rels/slide54.xml.rels" ContentType="application/vnd.openxmlformats-package.relationships+xml"/>
  <Override PartName="/ppt/slides/_rels/slide55.xml.rels" ContentType="application/vnd.openxmlformats-package.relationships+xml"/>
  <Override PartName="/ppt/slides/_rels/slide56.xml.rels" ContentType="application/vnd.openxmlformats-package.relationships+xml"/>
  <Override PartName="/ppt/slides/_rels/slide57.xml.rels" ContentType="application/vnd.openxmlformats-package.relationships+xml"/>
  <Override PartName="/ppt/slides/_rels/slide58.xml.rels" ContentType="application/vnd.openxmlformats-package.relationships+xml"/>
  <Override PartName="/ppt/slides/_rels/slide59.xml.rels" ContentType="application/vnd.openxmlformats-package.relationships+xml"/>
  <Override PartName="/ppt/slides/_rels/slide60.xml.rels" ContentType="application/vnd.openxmlformats-package.relationships+xml"/>
  <Override PartName="/ppt/slides/_rels/slide61.xml.rels" ContentType="application/vnd.openxmlformats-package.relationships+xml"/>
  <Override PartName="/ppt/slides/_rels/slide62.xml.rels" ContentType="application/vnd.openxmlformats-package.relationships+xml"/>
  <Override PartName="/ppt/slides/_rels/slide63.xml.rels" ContentType="application/vnd.openxmlformats-package.relationships+xml"/>
  <Override PartName="/ppt/slides/_rels/slide64.xml.rels" ContentType="application/vnd.openxmlformats-package.relationships+xml"/>
  <Override PartName="/ppt/slides/_rels/slide65.xml.rels" ContentType="application/vnd.openxmlformats-package.relationships+xml"/>
  <Override PartName="/ppt/slides/_rels/slide66.xml.rels" ContentType="application/vnd.openxmlformats-package.relationships+xml"/>
  <Override PartName="/ppt/slides/_rels/slide67.xml.rels" ContentType="application/vnd.openxmlformats-package.relationships+xml"/>
  <Override PartName="/ppt/slides/_rels/slide68.xml.rels" ContentType="application/vnd.openxmlformats-package.relationships+xml"/>
  <Override PartName="/ppt/slides/_rels/slide69.xml.rels" ContentType="application/vnd.openxmlformats-package.relationships+xml"/>
  <Override PartName="/ppt/slides/_rels/slide70.xml.rels" ContentType="application/vnd.openxmlformats-package.relationships+xml"/>
  <Override PartName="/ppt/slides/_rels/slide71.xml.rels" ContentType="application/vnd.openxmlformats-package.relationships+xml"/>
  <Override PartName="/ppt/slides/_rels/slide72.xml.rels" ContentType="application/vnd.openxmlformats-package.relationships+xml"/>
  <Override PartName="/ppt/slides/_rels/slide73.xml.rels" ContentType="application/vnd.openxmlformats-package.relationships+xml"/>
  <Override PartName="/ppt/slides/_rels/slide74.xml.rels" ContentType="application/vnd.openxmlformats-package.relationships+xml"/>
  <Override PartName="/ppt/slides/_rels/slide75.xml.rels" ContentType="application/vnd.openxmlformats-package.relationships+xml"/>
  <Override PartName="/ppt/slides/_rels/slide76.xml.rels" ContentType="application/vnd.openxmlformats-package.relationships+xml"/>
  <Override PartName="/ppt/slides/_rels/slide77.xml.rels" ContentType="application/vnd.openxmlformats-package.relationships+xml"/>
  <Override PartName="/ppt/slides/_rels/slide78.xml.rels" ContentType="application/vnd.openxmlformats-package.relationships+xml"/>
  <Override PartName="/ppt/slides/_rels/slide79.xml.rels" ContentType="application/vnd.openxmlformats-package.relationships+xml"/>
  <Override PartName="/ppt/slides/_rels/slide80.xml.rels" ContentType="application/vnd.openxmlformats-package.relationships+xml"/>
  <Override PartName="/ppt/slides/_rels/slide81.xml.rels" ContentType="application/vnd.openxmlformats-package.relationships+xml"/>
  <Override PartName="/ppt/slides/_rels/slide82.xml.rels" ContentType="application/vnd.openxmlformats-package.relationships+xml"/>
  <Override PartName="/ppt/slides/_rels/slide83.xml.rels" ContentType="application/vnd.openxmlformats-package.relationships+xml"/>
  <Override PartName="/ppt/slides/_rels/slide84.xml.rels" ContentType="application/vnd.openxmlformats-package.relationships+xml"/>
  <Override PartName="/ppt/slides/_rels/slide85.xml.rels" ContentType="application/vnd.openxmlformats-package.relationships+xml"/>
  <Override PartName="/ppt/slides/_rels/slide86.xml.rels" ContentType="application/vnd.openxmlformats-package.relationships+xml"/>
  <Override PartName="/ppt/slides/_rels/slide87.xml.rels" ContentType="application/vnd.openxmlformats-package.relationships+xml"/>
  <Override PartName="/ppt/slides/_rels/slide88.xml.rels" ContentType="application/vnd.openxmlformats-package.relationships+xml"/>
  <Override PartName="/ppt/slides/_rels/slide89.xml.rels" ContentType="application/vnd.openxmlformats-package.relationships+xml"/>
  <Override PartName="/ppt/slides/_rels/slide90.xml.rels" ContentType="application/vnd.openxmlformats-package.relationships+xml"/>
  <Override PartName="/ppt/slides/_rels/slide91.xml.rels" ContentType="application/vnd.openxmlformats-package.relationships+xml"/>
  <Override PartName="/ppt/slides/_rels/slide92.xml.rels" ContentType="application/vnd.openxmlformats-package.relationships+xml"/>
  <Override PartName="/ppt/slides/_rels/slide93.xml.rels" ContentType="application/vnd.openxmlformats-package.relationships+xml"/>
  <Override PartName="/ppt/slides/_rels/slide94.xml.rels" ContentType="application/vnd.openxmlformats-package.relationships+xml"/>
  <Override PartName="/ppt/slides/_rels/slide95.xml.rels" ContentType="application/vnd.openxmlformats-package.relationships+xml"/>
  <Override PartName="/ppt/slides/_rels/slide96.xml.rels" ContentType="application/vnd.openxmlformats-package.relationships+xml"/>
  <Override PartName="/ppt/slides/_rels/slide97.xml.rels" ContentType="application/vnd.openxmlformats-package.relationships+xml"/>
  <Override PartName="/ppt/slides/_rels/slide98.xml.rels" ContentType="application/vnd.openxmlformats-package.relationships+xml"/>
  <Override PartName="/ppt/slides/_rels/slide99.xml.rels" ContentType="application/vnd.openxmlformats-package.relationships+xml"/>
  <Override PartName="/ppt/slides/_rels/slide100.xml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customXml" Target="../customXml/item1.xml"/><Relationship Id="rId5" Type="http://schemas.openxmlformats.org/officeDocument/2006/relationships/customXml" Target="../customXml/item2.xml"/><Relationship Id="rId6" Type="http://schemas.openxmlformats.org/officeDocument/2006/relationships/customXml" Target="../customXml/item3.xml"/><Relationship Id="rId7" Type="http://schemas.openxmlformats.org/officeDocument/2006/relationships/customXml" Target="../customXml/item4.xml"/><Relationship Id="rId8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  <p:sldId id="320" r:id="rId69"/>
    <p:sldId id="321" r:id="rId70"/>
    <p:sldId id="322" r:id="rId71"/>
    <p:sldId id="323" r:id="rId72"/>
    <p:sldId id="324" r:id="rId73"/>
    <p:sldId id="325" r:id="rId74"/>
    <p:sldId id="326" r:id="rId75"/>
    <p:sldId id="327" r:id="rId76"/>
    <p:sldId id="328" r:id="rId77"/>
    <p:sldId id="329" r:id="rId78"/>
    <p:sldId id="330" r:id="rId79"/>
    <p:sldId id="331" r:id="rId80"/>
    <p:sldId id="332" r:id="rId81"/>
    <p:sldId id="333" r:id="rId82"/>
    <p:sldId id="334" r:id="rId83"/>
    <p:sldId id="335" r:id="rId84"/>
    <p:sldId id="336" r:id="rId85"/>
    <p:sldId id="337" r:id="rId86"/>
    <p:sldId id="338" r:id="rId87"/>
    <p:sldId id="339" r:id="rId88"/>
    <p:sldId id="340" r:id="rId89"/>
    <p:sldId id="341" r:id="rId90"/>
    <p:sldId id="342" r:id="rId91"/>
    <p:sldId id="343" r:id="rId92"/>
    <p:sldId id="344" r:id="rId93"/>
    <p:sldId id="345" r:id="rId94"/>
    <p:sldId id="346" r:id="rId95"/>
    <p:sldId id="347" r:id="rId96"/>
    <p:sldId id="348" r:id="rId97"/>
    <p:sldId id="349" r:id="rId98"/>
    <p:sldId id="350" r:id="rId99"/>
    <p:sldId id="351" r:id="rId100"/>
    <p:sldId id="352" r:id="rId101"/>
    <p:sldId id="353" r:id="rId102"/>
    <p:sldId id="354" r:id="rId103"/>
    <p:sldId id="355" r:id="rId104"/>
  </p:sldIdLst>
  <p:sldSz cx="9144000" cy="68580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<Relationship Id="rId40" Type="http://schemas.openxmlformats.org/officeDocument/2006/relationships/slide" Target="slides/slide36.xml"/><Relationship Id="rId41" Type="http://schemas.openxmlformats.org/officeDocument/2006/relationships/slide" Target="slides/slide37.xml"/><Relationship Id="rId42" Type="http://schemas.openxmlformats.org/officeDocument/2006/relationships/slide" Target="slides/slide38.xml"/><Relationship Id="rId43" Type="http://schemas.openxmlformats.org/officeDocument/2006/relationships/slide" Target="slides/slide39.xml"/><Relationship Id="rId44" Type="http://schemas.openxmlformats.org/officeDocument/2006/relationships/slide" Target="slides/slide40.xml"/><Relationship Id="rId45" Type="http://schemas.openxmlformats.org/officeDocument/2006/relationships/slide" Target="slides/slide41.xml"/><Relationship Id="rId46" Type="http://schemas.openxmlformats.org/officeDocument/2006/relationships/slide" Target="slides/slide42.xml"/><Relationship Id="rId47" Type="http://schemas.openxmlformats.org/officeDocument/2006/relationships/slide" Target="slides/slide43.xml"/><Relationship Id="rId48" Type="http://schemas.openxmlformats.org/officeDocument/2006/relationships/slide" Target="slides/slide44.xml"/><Relationship Id="rId49" Type="http://schemas.openxmlformats.org/officeDocument/2006/relationships/slide" Target="slides/slide45.xml"/><Relationship Id="rId50" Type="http://schemas.openxmlformats.org/officeDocument/2006/relationships/slide" Target="slides/slide46.xml"/><Relationship Id="rId51" Type="http://schemas.openxmlformats.org/officeDocument/2006/relationships/slide" Target="slides/slide47.xml"/><Relationship Id="rId52" Type="http://schemas.openxmlformats.org/officeDocument/2006/relationships/slide" Target="slides/slide48.xml"/><Relationship Id="rId53" Type="http://schemas.openxmlformats.org/officeDocument/2006/relationships/slide" Target="slides/slide49.xml"/><Relationship Id="rId54" Type="http://schemas.openxmlformats.org/officeDocument/2006/relationships/slide" Target="slides/slide50.xml"/><Relationship Id="rId55" Type="http://schemas.openxmlformats.org/officeDocument/2006/relationships/slide" Target="slides/slide51.xml"/><Relationship Id="rId56" Type="http://schemas.openxmlformats.org/officeDocument/2006/relationships/slide" Target="slides/slide52.xml"/><Relationship Id="rId57" Type="http://schemas.openxmlformats.org/officeDocument/2006/relationships/slide" Target="slides/slide53.xml"/><Relationship Id="rId58" Type="http://schemas.openxmlformats.org/officeDocument/2006/relationships/slide" Target="slides/slide54.xml"/><Relationship Id="rId59" Type="http://schemas.openxmlformats.org/officeDocument/2006/relationships/slide" Target="slides/slide55.xml"/><Relationship Id="rId60" Type="http://schemas.openxmlformats.org/officeDocument/2006/relationships/slide" Target="slides/slide56.xml"/><Relationship Id="rId61" Type="http://schemas.openxmlformats.org/officeDocument/2006/relationships/slide" Target="slides/slide57.xml"/><Relationship Id="rId62" Type="http://schemas.openxmlformats.org/officeDocument/2006/relationships/slide" Target="slides/slide58.xml"/><Relationship Id="rId63" Type="http://schemas.openxmlformats.org/officeDocument/2006/relationships/slide" Target="slides/slide59.xml"/><Relationship Id="rId64" Type="http://schemas.openxmlformats.org/officeDocument/2006/relationships/slide" Target="slides/slide60.xml"/><Relationship Id="rId65" Type="http://schemas.openxmlformats.org/officeDocument/2006/relationships/slide" Target="slides/slide61.xml"/><Relationship Id="rId66" Type="http://schemas.openxmlformats.org/officeDocument/2006/relationships/slide" Target="slides/slide62.xml"/><Relationship Id="rId67" Type="http://schemas.openxmlformats.org/officeDocument/2006/relationships/slide" Target="slides/slide63.xml"/><Relationship Id="rId68" Type="http://schemas.openxmlformats.org/officeDocument/2006/relationships/slide" Target="slides/slide64.xml"/><Relationship Id="rId69" Type="http://schemas.openxmlformats.org/officeDocument/2006/relationships/slide" Target="slides/slide65.xml"/><Relationship Id="rId70" Type="http://schemas.openxmlformats.org/officeDocument/2006/relationships/slide" Target="slides/slide66.xml"/><Relationship Id="rId71" Type="http://schemas.openxmlformats.org/officeDocument/2006/relationships/slide" Target="slides/slide67.xml"/><Relationship Id="rId72" Type="http://schemas.openxmlformats.org/officeDocument/2006/relationships/slide" Target="slides/slide68.xml"/><Relationship Id="rId73" Type="http://schemas.openxmlformats.org/officeDocument/2006/relationships/slide" Target="slides/slide69.xml"/><Relationship Id="rId74" Type="http://schemas.openxmlformats.org/officeDocument/2006/relationships/slide" Target="slides/slide70.xml"/><Relationship Id="rId75" Type="http://schemas.openxmlformats.org/officeDocument/2006/relationships/slide" Target="slides/slide71.xml"/><Relationship Id="rId76" Type="http://schemas.openxmlformats.org/officeDocument/2006/relationships/slide" Target="slides/slide72.xml"/><Relationship Id="rId77" Type="http://schemas.openxmlformats.org/officeDocument/2006/relationships/slide" Target="slides/slide73.xml"/><Relationship Id="rId78" Type="http://schemas.openxmlformats.org/officeDocument/2006/relationships/slide" Target="slides/slide74.xml"/><Relationship Id="rId79" Type="http://schemas.openxmlformats.org/officeDocument/2006/relationships/slide" Target="slides/slide75.xml"/><Relationship Id="rId80" Type="http://schemas.openxmlformats.org/officeDocument/2006/relationships/slide" Target="slides/slide76.xml"/><Relationship Id="rId81" Type="http://schemas.openxmlformats.org/officeDocument/2006/relationships/slide" Target="slides/slide77.xml"/><Relationship Id="rId82" Type="http://schemas.openxmlformats.org/officeDocument/2006/relationships/slide" Target="slides/slide78.xml"/><Relationship Id="rId83" Type="http://schemas.openxmlformats.org/officeDocument/2006/relationships/slide" Target="slides/slide79.xml"/><Relationship Id="rId84" Type="http://schemas.openxmlformats.org/officeDocument/2006/relationships/slide" Target="slides/slide80.xml"/><Relationship Id="rId85" Type="http://schemas.openxmlformats.org/officeDocument/2006/relationships/slide" Target="slides/slide81.xml"/><Relationship Id="rId86" Type="http://schemas.openxmlformats.org/officeDocument/2006/relationships/slide" Target="slides/slide82.xml"/><Relationship Id="rId87" Type="http://schemas.openxmlformats.org/officeDocument/2006/relationships/slide" Target="slides/slide83.xml"/><Relationship Id="rId88" Type="http://schemas.openxmlformats.org/officeDocument/2006/relationships/slide" Target="slides/slide84.xml"/><Relationship Id="rId89" Type="http://schemas.openxmlformats.org/officeDocument/2006/relationships/slide" Target="slides/slide85.xml"/><Relationship Id="rId90" Type="http://schemas.openxmlformats.org/officeDocument/2006/relationships/slide" Target="slides/slide86.xml"/><Relationship Id="rId91" Type="http://schemas.openxmlformats.org/officeDocument/2006/relationships/slide" Target="slides/slide87.xml"/><Relationship Id="rId92" Type="http://schemas.openxmlformats.org/officeDocument/2006/relationships/slide" Target="slides/slide88.xml"/><Relationship Id="rId93" Type="http://schemas.openxmlformats.org/officeDocument/2006/relationships/slide" Target="slides/slide89.xml"/><Relationship Id="rId94" Type="http://schemas.openxmlformats.org/officeDocument/2006/relationships/slide" Target="slides/slide90.xml"/><Relationship Id="rId95" Type="http://schemas.openxmlformats.org/officeDocument/2006/relationships/slide" Target="slides/slide91.xml"/><Relationship Id="rId96" Type="http://schemas.openxmlformats.org/officeDocument/2006/relationships/slide" Target="slides/slide92.xml"/><Relationship Id="rId97" Type="http://schemas.openxmlformats.org/officeDocument/2006/relationships/slide" Target="slides/slide93.xml"/><Relationship Id="rId98" Type="http://schemas.openxmlformats.org/officeDocument/2006/relationships/slide" Target="slides/slide94.xml"/><Relationship Id="rId99" Type="http://schemas.openxmlformats.org/officeDocument/2006/relationships/slide" Target="slides/slide95.xml"/><Relationship Id="rId100" Type="http://schemas.openxmlformats.org/officeDocument/2006/relationships/slide" Target="slides/slide96.xml"/><Relationship Id="rId101" Type="http://schemas.openxmlformats.org/officeDocument/2006/relationships/slide" Target="slides/slide97.xml"/><Relationship Id="rId102" Type="http://schemas.openxmlformats.org/officeDocument/2006/relationships/slide" Target="slides/slide98.xml"/><Relationship Id="rId103" Type="http://schemas.openxmlformats.org/officeDocument/2006/relationships/slide" Target="slides/slide99.xml"/><Relationship Id="rId104" Type="http://schemas.openxmlformats.org/officeDocument/2006/relationships/slide" Target="slides/slide100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3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pt-BR" sz="4400" spc="-1" strike="noStrike">
                <a:latin typeface="Arial"/>
              </a:rPr>
              <a:t>Click to move the slide</a:t>
            </a:r>
            <a:endParaRPr b="0" lang="pt-BR" sz="4400" spc="-1" strike="noStrike"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pt-BR" sz="2000" spc="-1" strike="noStrike">
                <a:latin typeface="Arial"/>
              </a:rPr>
              <a:t>Click to edit the notes format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pt-BR" sz="1400" spc="-1" strike="noStrike">
                <a:latin typeface="Times New Roman"/>
              </a:rPr>
              <a:t>&lt;header&gt;</a:t>
            </a:r>
            <a:endParaRPr b="0" lang="pt-BR" sz="1400" spc="-1" strike="noStrike">
              <a:latin typeface="Times New Roman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r>
              <a:rPr b="0" lang="pt-BR" sz="1400" spc="-1" strike="noStrike">
                <a:latin typeface="Times New Roman"/>
              </a:rPr>
              <a:t>&lt;date/time&gt;</a:t>
            </a:r>
            <a:endParaRPr b="0" lang="pt-BR" sz="1400" spc="-1" strike="noStrike">
              <a:latin typeface="Times New Roman"/>
            </a:endParaRPr>
          </a:p>
        </p:txBody>
      </p:sp>
      <p:sp>
        <p:nvSpPr>
          <p:cNvPr id="111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r>
              <a:rPr b="0" lang="pt-BR" sz="1400" spc="-1" strike="noStrike">
                <a:latin typeface="Times New Roman"/>
              </a:rPr>
              <a:t>&lt;footer&gt;</a:t>
            </a:r>
            <a:endParaRPr b="0" lang="pt-BR" sz="1400" spc="-1" strike="noStrike">
              <a:latin typeface="Times New Roman"/>
            </a:endParaRPr>
          </a:p>
        </p:txBody>
      </p:sp>
      <p:sp>
        <p:nvSpPr>
          <p:cNvPr id="112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 algn="r"/>
            <a:fld id="{82200318-D79F-4983-B2A2-CC0A4F89D32A}" type="slidenum">
              <a:rPr b="0" lang="pt-BR" sz="1400" spc="-1" strike="noStrike">
                <a:latin typeface="Times New Roman"/>
              </a:rPr>
              <a:t>&lt;number&gt;</a:t>
            </a:fld>
            <a:endParaRPr b="0" lang="pt-BR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0200" cy="3427200"/>
          </a:xfrm>
          <a:prstGeom prst="rect">
            <a:avLst/>
          </a:prstGeom>
        </p:spPr>
      </p:sp>
      <p:sp>
        <p:nvSpPr>
          <p:cNvPr id="37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600" cy="41130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378" name="CustomShape 3"/>
          <p:cNvSpPr/>
          <p:nvPr/>
        </p:nvSpPr>
        <p:spPr>
          <a:xfrm>
            <a:off x="3884760" y="8685360"/>
            <a:ext cx="297000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E49BE9B6-A013-4875-A2AC-E6E9AED5CDB9}" type="slidenum">
              <a:rPr b="0" lang="pt-BR" sz="1200" spc="-1" strike="noStrike">
                <a:solidFill>
                  <a:srgbClr val="000000"/>
                </a:solidFill>
                <a:latin typeface="+mn-lt"/>
                <a:ea typeface="+mn-ea"/>
              </a:rPr>
              <a:t>2</a:t>
            </a:fld>
            <a:endParaRPr b="0" lang="pt-BR" sz="12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53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57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58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59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0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8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83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8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87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9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91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94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98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99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03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04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05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06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4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41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45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5.xml"/><Relationship Id="rId8" Type="http://schemas.openxmlformats.org/officeDocument/2006/relationships/slideLayout" Target="../slideLayouts/slideLayout16.xml"/><Relationship Id="rId9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23.xml"/><Relationship Id="rId16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459360" y="6624000"/>
            <a:ext cx="868284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pt-BR" sz="900" spc="-1" strike="noStrike">
                <a:solidFill>
                  <a:srgbClr val="808080"/>
                </a:solidFill>
                <a:latin typeface="Arial"/>
                <a:ea typeface="DejaVu Sans"/>
              </a:rPr>
              <a:t>Copyright © 2013 Accenture. All Rights Reserved. Accenture Confidential and Proprietary Material. Its logo and High Performance Delivered are trademarks of Accenture.</a:t>
            </a:r>
            <a:endParaRPr b="0" lang="pt-BR" sz="900" spc="-1" strike="noStrike">
              <a:latin typeface="Arial"/>
            </a:endParaRPr>
          </a:p>
        </p:txBody>
      </p:sp>
      <p:pic>
        <p:nvPicPr>
          <p:cNvPr id="1" name="Picture 4" descr=""/>
          <p:cNvPicPr/>
          <p:nvPr/>
        </p:nvPicPr>
        <p:blipFill>
          <a:blip r:embed="rId2"/>
          <a:stretch/>
        </p:blipFill>
        <p:spPr>
          <a:xfrm>
            <a:off x="0" y="2271600"/>
            <a:ext cx="9150120" cy="4624200"/>
          </a:xfrm>
          <a:prstGeom prst="rect">
            <a:avLst/>
          </a:prstGeom>
          <a:ln w="9360">
            <a:noFill/>
          </a:ln>
        </p:spPr>
      </p:pic>
      <p:grpSp>
        <p:nvGrpSpPr>
          <p:cNvPr id="2" name="Group 2"/>
          <p:cNvGrpSpPr/>
          <p:nvPr/>
        </p:nvGrpSpPr>
        <p:grpSpPr>
          <a:xfrm>
            <a:off x="5672880" y="1376640"/>
            <a:ext cx="3076920" cy="2070360"/>
            <a:chOff x="5672880" y="1376640"/>
            <a:chExt cx="3076920" cy="2070360"/>
          </a:xfrm>
        </p:grpSpPr>
        <p:sp>
          <p:nvSpPr>
            <p:cNvPr id="3" name="CustomShape 3"/>
            <p:cNvSpPr/>
            <p:nvPr/>
          </p:nvSpPr>
          <p:spPr>
            <a:xfrm>
              <a:off x="6132240" y="1376640"/>
              <a:ext cx="2030040" cy="2070360"/>
            </a:xfrm>
            <a:custGeom>
              <a:avLst/>
              <a:gdLst/>
              <a:ahLst/>
              <a:rect l="l" t="t" r="r" b="b"/>
              <a:pathLst>
                <a:path w="11285" h="11512">
                  <a:moveTo>
                    <a:pt x="0" y="0"/>
                  </a:moveTo>
                  <a:lnTo>
                    <a:pt x="0" y="2559"/>
                  </a:lnTo>
                  <a:lnTo>
                    <a:pt x="81" y="2591"/>
                  </a:lnTo>
                  <a:lnTo>
                    <a:pt x="313" y="2681"/>
                  </a:lnTo>
                  <a:lnTo>
                    <a:pt x="676" y="2821"/>
                  </a:lnTo>
                  <a:lnTo>
                    <a:pt x="1148" y="3003"/>
                  </a:lnTo>
                  <a:lnTo>
                    <a:pt x="1712" y="3222"/>
                  </a:lnTo>
                  <a:lnTo>
                    <a:pt x="2347" y="3468"/>
                  </a:lnTo>
                  <a:lnTo>
                    <a:pt x="3034" y="3734"/>
                  </a:lnTo>
                  <a:lnTo>
                    <a:pt x="3752" y="4013"/>
                  </a:lnTo>
                  <a:lnTo>
                    <a:pt x="4483" y="4296"/>
                  </a:lnTo>
                  <a:lnTo>
                    <a:pt x="5206" y="4576"/>
                  </a:lnTo>
                  <a:lnTo>
                    <a:pt x="5902" y="4846"/>
                  </a:lnTo>
                  <a:lnTo>
                    <a:pt x="6551" y="5097"/>
                  </a:lnTo>
                  <a:lnTo>
                    <a:pt x="7133" y="5323"/>
                  </a:lnTo>
                  <a:lnTo>
                    <a:pt x="7629" y="5515"/>
                  </a:lnTo>
                  <a:lnTo>
                    <a:pt x="8018" y="5667"/>
                  </a:lnTo>
                  <a:lnTo>
                    <a:pt x="8283" y="5769"/>
                  </a:lnTo>
                  <a:lnTo>
                    <a:pt x="8018" y="5871"/>
                  </a:lnTo>
                  <a:lnTo>
                    <a:pt x="7629" y="6020"/>
                  </a:lnTo>
                  <a:lnTo>
                    <a:pt x="7133" y="6211"/>
                  </a:lnTo>
                  <a:lnTo>
                    <a:pt x="6551" y="6435"/>
                  </a:lnTo>
                  <a:lnTo>
                    <a:pt x="5902" y="6685"/>
                  </a:lnTo>
                  <a:lnTo>
                    <a:pt x="5206" y="6953"/>
                  </a:lnTo>
                  <a:lnTo>
                    <a:pt x="4483" y="7231"/>
                  </a:lnTo>
                  <a:lnTo>
                    <a:pt x="3752" y="7513"/>
                  </a:lnTo>
                  <a:lnTo>
                    <a:pt x="3034" y="7790"/>
                  </a:lnTo>
                  <a:lnTo>
                    <a:pt x="2347" y="8055"/>
                  </a:lnTo>
                  <a:lnTo>
                    <a:pt x="1712" y="8299"/>
                  </a:lnTo>
                  <a:lnTo>
                    <a:pt x="1148" y="8516"/>
                  </a:lnTo>
                  <a:lnTo>
                    <a:pt x="676" y="8698"/>
                  </a:lnTo>
                  <a:lnTo>
                    <a:pt x="313" y="8838"/>
                  </a:lnTo>
                  <a:lnTo>
                    <a:pt x="81" y="8928"/>
                  </a:lnTo>
                  <a:lnTo>
                    <a:pt x="0" y="8959"/>
                  </a:lnTo>
                  <a:lnTo>
                    <a:pt x="0" y="11512"/>
                  </a:lnTo>
                  <a:lnTo>
                    <a:pt x="11285" y="6931"/>
                  </a:lnTo>
                  <a:lnTo>
                    <a:pt x="11285" y="45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9900"/>
            </a:solidFill>
            <a:ln w="93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" name="CustomShape 4"/>
            <p:cNvSpPr/>
            <p:nvPr/>
          </p:nvSpPr>
          <p:spPr>
            <a:xfrm>
              <a:off x="5672880" y="2221560"/>
              <a:ext cx="3076920" cy="250200"/>
            </a:xfrm>
            <a:custGeom>
              <a:avLst/>
              <a:gdLst/>
              <a:ahLst/>
              <a:rect l="l" t="t" r="r" b="b"/>
              <a:pathLst>
                <a:path w="17104" h="1404">
                  <a:moveTo>
                    <a:pt x="16892" y="864"/>
                  </a:moveTo>
                  <a:lnTo>
                    <a:pt x="17104" y="864"/>
                  </a:lnTo>
                  <a:lnTo>
                    <a:pt x="17104" y="1076"/>
                  </a:lnTo>
                  <a:lnTo>
                    <a:pt x="16892" y="1076"/>
                  </a:lnTo>
                  <a:lnTo>
                    <a:pt x="16892" y="864"/>
                  </a:lnTo>
                  <a:close/>
                  <a:moveTo>
                    <a:pt x="16427" y="986"/>
                  </a:moveTo>
                  <a:lnTo>
                    <a:pt x="16437" y="984"/>
                  </a:lnTo>
                  <a:lnTo>
                    <a:pt x="16448" y="983"/>
                  </a:lnTo>
                  <a:lnTo>
                    <a:pt x="16456" y="981"/>
                  </a:lnTo>
                  <a:lnTo>
                    <a:pt x="16466" y="978"/>
                  </a:lnTo>
                  <a:lnTo>
                    <a:pt x="16474" y="975"/>
                  </a:lnTo>
                  <a:lnTo>
                    <a:pt x="16483" y="971"/>
                  </a:lnTo>
                  <a:lnTo>
                    <a:pt x="16491" y="965"/>
                  </a:lnTo>
                  <a:lnTo>
                    <a:pt x="16499" y="959"/>
                  </a:lnTo>
                  <a:lnTo>
                    <a:pt x="16506" y="952"/>
                  </a:lnTo>
                  <a:lnTo>
                    <a:pt x="16513" y="946"/>
                  </a:lnTo>
                  <a:lnTo>
                    <a:pt x="16520" y="939"/>
                  </a:lnTo>
                  <a:lnTo>
                    <a:pt x="16527" y="930"/>
                  </a:lnTo>
                  <a:lnTo>
                    <a:pt x="16537" y="912"/>
                  </a:lnTo>
                  <a:lnTo>
                    <a:pt x="16548" y="893"/>
                  </a:lnTo>
                  <a:lnTo>
                    <a:pt x="16557" y="872"/>
                  </a:lnTo>
                  <a:lnTo>
                    <a:pt x="16564" y="850"/>
                  </a:lnTo>
                  <a:lnTo>
                    <a:pt x="16571" y="827"/>
                  </a:lnTo>
                  <a:lnTo>
                    <a:pt x="16576" y="804"/>
                  </a:lnTo>
                  <a:lnTo>
                    <a:pt x="16580" y="779"/>
                  </a:lnTo>
                  <a:lnTo>
                    <a:pt x="16583" y="756"/>
                  </a:lnTo>
                  <a:lnTo>
                    <a:pt x="16584" y="732"/>
                  </a:lnTo>
                  <a:lnTo>
                    <a:pt x="16586" y="709"/>
                  </a:lnTo>
                  <a:lnTo>
                    <a:pt x="16584" y="685"/>
                  </a:lnTo>
                  <a:lnTo>
                    <a:pt x="16583" y="661"/>
                  </a:lnTo>
                  <a:lnTo>
                    <a:pt x="16581" y="636"/>
                  </a:lnTo>
                  <a:lnTo>
                    <a:pt x="16578" y="613"/>
                  </a:lnTo>
                  <a:lnTo>
                    <a:pt x="16573" y="589"/>
                  </a:lnTo>
                  <a:lnTo>
                    <a:pt x="16567" y="567"/>
                  </a:lnTo>
                  <a:lnTo>
                    <a:pt x="16560" y="545"/>
                  </a:lnTo>
                  <a:lnTo>
                    <a:pt x="16551" y="525"/>
                  </a:lnTo>
                  <a:lnTo>
                    <a:pt x="16547" y="515"/>
                  </a:lnTo>
                  <a:lnTo>
                    <a:pt x="16542" y="506"/>
                  </a:lnTo>
                  <a:lnTo>
                    <a:pt x="16535" y="497"/>
                  </a:lnTo>
                  <a:lnTo>
                    <a:pt x="16530" y="489"/>
                  </a:lnTo>
                  <a:lnTo>
                    <a:pt x="16524" y="481"/>
                  </a:lnTo>
                  <a:lnTo>
                    <a:pt x="16517" y="474"/>
                  </a:lnTo>
                  <a:lnTo>
                    <a:pt x="16510" y="467"/>
                  </a:lnTo>
                  <a:lnTo>
                    <a:pt x="16502" y="461"/>
                  </a:lnTo>
                  <a:lnTo>
                    <a:pt x="16495" y="456"/>
                  </a:lnTo>
                  <a:lnTo>
                    <a:pt x="16486" y="450"/>
                  </a:lnTo>
                  <a:lnTo>
                    <a:pt x="16476" y="446"/>
                  </a:lnTo>
                  <a:lnTo>
                    <a:pt x="16468" y="443"/>
                  </a:lnTo>
                  <a:lnTo>
                    <a:pt x="16457" y="440"/>
                  </a:lnTo>
                  <a:lnTo>
                    <a:pt x="16448" y="437"/>
                  </a:lnTo>
                  <a:lnTo>
                    <a:pt x="16437" y="436"/>
                  </a:lnTo>
                  <a:lnTo>
                    <a:pt x="16425" y="436"/>
                  </a:lnTo>
                  <a:lnTo>
                    <a:pt x="16416" y="436"/>
                  </a:lnTo>
                  <a:lnTo>
                    <a:pt x="16406" y="437"/>
                  </a:lnTo>
                  <a:lnTo>
                    <a:pt x="16397" y="439"/>
                  </a:lnTo>
                  <a:lnTo>
                    <a:pt x="16389" y="442"/>
                  </a:lnTo>
                  <a:lnTo>
                    <a:pt x="16380" y="445"/>
                  </a:lnTo>
                  <a:lnTo>
                    <a:pt x="16373" y="448"/>
                  </a:lnTo>
                  <a:lnTo>
                    <a:pt x="16364" y="452"/>
                  </a:lnTo>
                  <a:lnTo>
                    <a:pt x="16358" y="458"/>
                  </a:lnTo>
                  <a:lnTo>
                    <a:pt x="16351" y="463"/>
                  </a:lnTo>
                  <a:lnTo>
                    <a:pt x="16345" y="468"/>
                  </a:lnTo>
                  <a:lnTo>
                    <a:pt x="16339" y="475"/>
                  </a:lnTo>
                  <a:lnTo>
                    <a:pt x="16333" y="482"/>
                  </a:lnTo>
                  <a:lnTo>
                    <a:pt x="16323" y="498"/>
                  </a:lnTo>
                  <a:lnTo>
                    <a:pt x="16314" y="515"/>
                  </a:lnTo>
                  <a:lnTo>
                    <a:pt x="16305" y="536"/>
                  </a:lnTo>
                  <a:lnTo>
                    <a:pt x="16299" y="556"/>
                  </a:lnTo>
                  <a:lnTo>
                    <a:pt x="16294" y="578"/>
                  </a:lnTo>
                  <a:lnTo>
                    <a:pt x="16289" y="603"/>
                  </a:lnTo>
                  <a:lnTo>
                    <a:pt x="16286" y="629"/>
                  </a:lnTo>
                  <a:lnTo>
                    <a:pt x="16284" y="655"/>
                  </a:lnTo>
                  <a:lnTo>
                    <a:pt x="16283" y="682"/>
                  </a:lnTo>
                  <a:lnTo>
                    <a:pt x="16283" y="711"/>
                  </a:lnTo>
                  <a:lnTo>
                    <a:pt x="16283" y="732"/>
                  </a:lnTo>
                  <a:lnTo>
                    <a:pt x="16283" y="755"/>
                  </a:lnTo>
                  <a:lnTo>
                    <a:pt x="16285" y="777"/>
                  </a:lnTo>
                  <a:lnTo>
                    <a:pt x="16287" y="801"/>
                  </a:lnTo>
                  <a:lnTo>
                    <a:pt x="16289" y="823"/>
                  </a:lnTo>
                  <a:lnTo>
                    <a:pt x="16294" y="847"/>
                  </a:lnTo>
                  <a:lnTo>
                    <a:pt x="16299" y="868"/>
                  </a:lnTo>
                  <a:lnTo>
                    <a:pt x="16307" y="889"/>
                  </a:lnTo>
                  <a:lnTo>
                    <a:pt x="16310" y="900"/>
                  </a:lnTo>
                  <a:lnTo>
                    <a:pt x="16315" y="910"/>
                  </a:lnTo>
                  <a:lnTo>
                    <a:pt x="16319" y="919"/>
                  </a:lnTo>
                  <a:lnTo>
                    <a:pt x="16325" y="928"/>
                  </a:lnTo>
                  <a:lnTo>
                    <a:pt x="16330" y="936"/>
                  </a:lnTo>
                  <a:lnTo>
                    <a:pt x="16336" y="944"/>
                  </a:lnTo>
                  <a:lnTo>
                    <a:pt x="16343" y="951"/>
                  </a:lnTo>
                  <a:lnTo>
                    <a:pt x="16350" y="958"/>
                  </a:lnTo>
                  <a:lnTo>
                    <a:pt x="16358" y="964"/>
                  </a:lnTo>
                  <a:lnTo>
                    <a:pt x="16365" y="970"/>
                  </a:lnTo>
                  <a:lnTo>
                    <a:pt x="16374" y="974"/>
                  </a:lnTo>
                  <a:lnTo>
                    <a:pt x="16383" y="978"/>
                  </a:lnTo>
                  <a:lnTo>
                    <a:pt x="16393" y="981"/>
                  </a:lnTo>
                  <a:lnTo>
                    <a:pt x="16404" y="983"/>
                  </a:lnTo>
                  <a:lnTo>
                    <a:pt x="16416" y="984"/>
                  </a:lnTo>
                  <a:lnTo>
                    <a:pt x="16427" y="986"/>
                  </a:lnTo>
                  <a:close/>
                  <a:moveTo>
                    <a:pt x="16586" y="964"/>
                  </a:moveTo>
                  <a:lnTo>
                    <a:pt x="16582" y="964"/>
                  </a:lnTo>
                  <a:lnTo>
                    <a:pt x="16579" y="973"/>
                  </a:lnTo>
                  <a:lnTo>
                    <a:pt x="16574" y="981"/>
                  </a:lnTo>
                  <a:lnTo>
                    <a:pt x="16568" y="991"/>
                  </a:lnTo>
                  <a:lnTo>
                    <a:pt x="16562" y="1002"/>
                  </a:lnTo>
                  <a:lnTo>
                    <a:pt x="16553" y="1012"/>
                  </a:lnTo>
                  <a:lnTo>
                    <a:pt x="16545" y="1023"/>
                  </a:lnTo>
                  <a:lnTo>
                    <a:pt x="16534" y="1034"/>
                  </a:lnTo>
                  <a:lnTo>
                    <a:pt x="16522" y="1044"/>
                  </a:lnTo>
                  <a:lnTo>
                    <a:pt x="16510" y="1054"/>
                  </a:lnTo>
                  <a:lnTo>
                    <a:pt x="16496" y="1064"/>
                  </a:lnTo>
                  <a:lnTo>
                    <a:pt x="16480" y="1071"/>
                  </a:lnTo>
                  <a:lnTo>
                    <a:pt x="16463" y="1078"/>
                  </a:lnTo>
                  <a:lnTo>
                    <a:pt x="16444" y="1085"/>
                  </a:lnTo>
                  <a:lnTo>
                    <a:pt x="16424" y="1089"/>
                  </a:lnTo>
                  <a:lnTo>
                    <a:pt x="16403" y="1092"/>
                  </a:lnTo>
                  <a:lnTo>
                    <a:pt x="16379" y="1092"/>
                  </a:lnTo>
                  <a:lnTo>
                    <a:pt x="16363" y="1092"/>
                  </a:lnTo>
                  <a:lnTo>
                    <a:pt x="16347" y="1091"/>
                  </a:lnTo>
                  <a:lnTo>
                    <a:pt x="16332" y="1089"/>
                  </a:lnTo>
                  <a:lnTo>
                    <a:pt x="16317" y="1086"/>
                  </a:lnTo>
                  <a:lnTo>
                    <a:pt x="16303" y="1082"/>
                  </a:lnTo>
                  <a:lnTo>
                    <a:pt x="16289" y="1076"/>
                  </a:lnTo>
                  <a:lnTo>
                    <a:pt x="16278" y="1071"/>
                  </a:lnTo>
                  <a:lnTo>
                    <a:pt x="16265" y="1065"/>
                  </a:lnTo>
                  <a:lnTo>
                    <a:pt x="16253" y="1057"/>
                  </a:lnTo>
                  <a:lnTo>
                    <a:pt x="16242" y="1050"/>
                  </a:lnTo>
                  <a:lnTo>
                    <a:pt x="16232" y="1040"/>
                  </a:lnTo>
                  <a:lnTo>
                    <a:pt x="16222" y="1030"/>
                  </a:lnTo>
                  <a:lnTo>
                    <a:pt x="16212" y="1021"/>
                  </a:lnTo>
                  <a:lnTo>
                    <a:pt x="16204" y="1010"/>
                  </a:lnTo>
                  <a:lnTo>
                    <a:pt x="16195" y="998"/>
                  </a:lnTo>
                  <a:lnTo>
                    <a:pt x="16188" y="987"/>
                  </a:lnTo>
                  <a:lnTo>
                    <a:pt x="16180" y="974"/>
                  </a:lnTo>
                  <a:lnTo>
                    <a:pt x="16173" y="960"/>
                  </a:lnTo>
                  <a:lnTo>
                    <a:pt x="16166" y="946"/>
                  </a:lnTo>
                  <a:lnTo>
                    <a:pt x="16161" y="932"/>
                  </a:lnTo>
                  <a:lnTo>
                    <a:pt x="16156" y="917"/>
                  </a:lnTo>
                  <a:lnTo>
                    <a:pt x="16152" y="901"/>
                  </a:lnTo>
                  <a:lnTo>
                    <a:pt x="16147" y="885"/>
                  </a:lnTo>
                  <a:lnTo>
                    <a:pt x="16143" y="869"/>
                  </a:lnTo>
                  <a:lnTo>
                    <a:pt x="16137" y="835"/>
                  </a:lnTo>
                  <a:lnTo>
                    <a:pt x="16132" y="799"/>
                  </a:lnTo>
                  <a:lnTo>
                    <a:pt x="16130" y="761"/>
                  </a:lnTo>
                  <a:lnTo>
                    <a:pt x="16129" y="723"/>
                  </a:lnTo>
                  <a:lnTo>
                    <a:pt x="16129" y="700"/>
                  </a:lnTo>
                  <a:lnTo>
                    <a:pt x="16130" y="679"/>
                  </a:lnTo>
                  <a:lnTo>
                    <a:pt x="16131" y="658"/>
                  </a:lnTo>
                  <a:lnTo>
                    <a:pt x="16133" y="636"/>
                  </a:lnTo>
                  <a:lnTo>
                    <a:pt x="16135" y="616"/>
                  </a:lnTo>
                  <a:lnTo>
                    <a:pt x="16139" y="597"/>
                  </a:lnTo>
                  <a:lnTo>
                    <a:pt x="16142" y="577"/>
                  </a:lnTo>
                  <a:lnTo>
                    <a:pt x="16146" y="559"/>
                  </a:lnTo>
                  <a:lnTo>
                    <a:pt x="16150" y="541"/>
                  </a:lnTo>
                  <a:lnTo>
                    <a:pt x="16156" y="524"/>
                  </a:lnTo>
                  <a:lnTo>
                    <a:pt x="16161" y="508"/>
                  </a:lnTo>
                  <a:lnTo>
                    <a:pt x="16166" y="492"/>
                  </a:lnTo>
                  <a:lnTo>
                    <a:pt x="16174" y="476"/>
                  </a:lnTo>
                  <a:lnTo>
                    <a:pt x="16180" y="462"/>
                  </a:lnTo>
                  <a:lnTo>
                    <a:pt x="16188" y="448"/>
                  </a:lnTo>
                  <a:lnTo>
                    <a:pt x="16196" y="435"/>
                  </a:lnTo>
                  <a:lnTo>
                    <a:pt x="16204" y="422"/>
                  </a:lnTo>
                  <a:lnTo>
                    <a:pt x="16214" y="411"/>
                  </a:lnTo>
                  <a:lnTo>
                    <a:pt x="16223" y="400"/>
                  </a:lnTo>
                  <a:lnTo>
                    <a:pt x="16233" y="389"/>
                  </a:lnTo>
                  <a:lnTo>
                    <a:pt x="16242" y="380"/>
                  </a:lnTo>
                  <a:lnTo>
                    <a:pt x="16254" y="371"/>
                  </a:lnTo>
                  <a:lnTo>
                    <a:pt x="16265" y="364"/>
                  </a:lnTo>
                  <a:lnTo>
                    <a:pt x="16277" y="356"/>
                  </a:lnTo>
                  <a:lnTo>
                    <a:pt x="16289" y="350"/>
                  </a:lnTo>
                  <a:lnTo>
                    <a:pt x="16301" y="345"/>
                  </a:lnTo>
                  <a:lnTo>
                    <a:pt x="16315" y="339"/>
                  </a:lnTo>
                  <a:lnTo>
                    <a:pt x="16328" y="336"/>
                  </a:lnTo>
                  <a:lnTo>
                    <a:pt x="16343" y="333"/>
                  </a:lnTo>
                  <a:lnTo>
                    <a:pt x="16357" y="331"/>
                  </a:lnTo>
                  <a:lnTo>
                    <a:pt x="16372" y="328"/>
                  </a:lnTo>
                  <a:lnTo>
                    <a:pt x="16387" y="328"/>
                  </a:lnTo>
                  <a:lnTo>
                    <a:pt x="16409" y="330"/>
                  </a:lnTo>
                  <a:lnTo>
                    <a:pt x="16429" y="332"/>
                  </a:lnTo>
                  <a:lnTo>
                    <a:pt x="16449" y="336"/>
                  </a:lnTo>
                  <a:lnTo>
                    <a:pt x="16466" y="341"/>
                  </a:lnTo>
                  <a:lnTo>
                    <a:pt x="16483" y="348"/>
                  </a:lnTo>
                  <a:lnTo>
                    <a:pt x="16498" y="354"/>
                  </a:lnTo>
                  <a:lnTo>
                    <a:pt x="16512" y="363"/>
                  </a:lnTo>
                  <a:lnTo>
                    <a:pt x="16524" y="371"/>
                  </a:lnTo>
                  <a:lnTo>
                    <a:pt x="16535" y="381"/>
                  </a:lnTo>
                  <a:lnTo>
                    <a:pt x="16545" y="390"/>
                  </a:lnTo>
                  <a:lnTo>
                    <a:pt x="16553" y="400"/>
                  </a:lnTo>
                  <a:lnTo>
                    <a:pt x="16562" y="410"/>
                  </a:lnTo>
                  <a:lnTo>
                    <a:pt x="16568" y="420"/>
                  </a:lnTo>
                  <a:lnTo>
                    <a:pt x="16574" y="429"/>
                  </a:lnTo>
                  <a:lnTo>
                    <a:pt x="16578" y="439"/>
                  </a:lnTo>
                  <a:lnTo>
                    <a:pt x="16582" y="447"/>
                  </a:lnTo>
                  <a:lnTo>
                    <a:pt x="16586" y="447"/>
                  </a:lnTo>
                  <a:lnTo>
                    <a:pt x="16586" y="17"/>
                  </a:lnTo>
                  <a:lnTo>
                    <a:pt x="16723" y="17"/>
                  </a:lnTo>
                  <a:lnTo>
                    <a:pt x="16723" y="1076"/>
                  </a:lnTo>
                  <a:lnTo>
                    <a:pt x="16586" y="1076"/>
                  </a:lnTo>
                  <a:lnTo>
                    <a:pt x="16586" y="964"/>
                  </a:lnTo>
                  <a:close/>
                  <a:moveTo>
                    <a:pt x="15892" y="565"/>
                  </a:moveTo>
                  <a:lnTo>
                    <a:pt x="15892" y="556"/>
                  </a:lnTo>
                  <a:lnTo>
                    <a:pt x="15891" y="546"/>
                  </a:lnTo>
                  <a:lnTo>
                    <a:pt x="15889" y="536"/>
                  </a:lnTo>
                  <a:lnTo>
                    <a:pt x="15886" y="525"/>
                  </a:lnTo>
                  <a:lnTo>
                    <a:pt x="15882" y="514"/>
                  </a:lnTo>
                  <a:lnTo>
                    <a:pt x="15878" y="504"/>
                  </a:lnTo>
                  <a:lnTo>
                    <a:pt x="15871" y="493"/>
                  </a:lnTo>
                  <a:lnTo>
                    <a:pt x="15865" y="483"/>
                  </a:lnTo>
                  <a:lnTo>
                    <a:pt x="15856" y="474"/>
                  </a:lnTo>
                  <a:lnTo>
                    <a:pt x="15847" y="464"/>
                  </a:lnTo>
                  <a:lnTo>
                    <a:pt x="15836" y="457"/>
                  </a:lnTo>
                  <a:lnTo>
                    <a:pt x="15824" y="449"/>
                  </a:lnTo>
                  <a:lnTo>
                    <a:pt x="15811" y="444"/>
                  </a:lnTo>
                  <a:lnTo>
                    <a:pt x="15794" y="440"/>
                  </a:lnTo>
                  <a:lnTo>
                    <a:pt x="15777" y="436"/>
                  </a:lnTo>
                  <a:lnTo>
                    <a:pt x="15758" y="436"/>
                  </a:lnTo>
                  <a:lnTo>
                    <a:pt x="15747" y="436"/>
                  </a:lnTo>
                  <a:lnTo>
                    <a:pt x="15738" y="437"/>
                  </a:lnTo>
                  <a:lnTo>
                    <a:pt x="15728" y="439"/>
                  </a:lnTo>
                  <a:lnTo>
                    <a:pt x="15720" y="441"/>
                  </a:lnTo>
                  <a:lnTo>
                    <a:pt x="15703" y="445"/>
                  </a:lnTo>
                  <a:lnTo>
                    <a:pt x="15688" y="451"/>
                  </a:lnTo>
                  <a:lnTo>
                    <a:pt x="15674" y="459"/>
                  </a:lnTo>
                  <a:lnTo>
                    <a:pt x="15662" y="468"/>
                  </a:lnTo>
                  <a:lnTo>
                    <a:pt x="15652" y="478"/>
                  </a:lnTo>
                  <a:lnTo>
                    <a:pt x="15643" y="489"/>
                  </a:lnTo>
                  <a:lnTo>
                    <a:pt x="15635" y="499"/>
                  </a:lnTo>
                  <a:lnTo>
                    <a:pt x="15629" y="510"/>
                  </a:lnTo>
                  <a:lnTo>
                    <a:pt x="15623" y="521"/>
                  </a:lnTo>
                  <a:lnTo>
                    <a:pt x="15619" y="531"/>
                  </a:lnTo>
                  <a:lnTo>
                    <a:pt x="15616" y="541"/>
                  </a:lnTo>
                  <a:lnTo>
                    <a:pt x="15614" y="550"/>
                  </a:lnTo>
                  <a:lnTo>
                    <a:pt x="15613" y="558"/>
                  </a:lnTo>
                  <a:lnTo>
                    <a:pt x="15613" y="565"/>
                  </a:lnTo>
                  <a:lnTo>
                    <a:pt x="15892" y="565"/>
                  </a:lnTo>
                  <a:close/>
                  <a:moveTo>
                    <a:pt x="16014" y="1069"/>
                  </a:moveTo>
                  <a:lnTo>
                    <a:pt x="15991" y="1073"/>
                  </a:lnTo>
                  <a:lnTo>
                    <a:pt x="15971" y="1078"/>
                  </a:lnTo>
                  <a:lnTo>
                    <a:pt x="15951" y="1083"/>
                  </a:lnTo>
                  <a:lnTo>
                    <a:pt x="15929" y="1086"/>
                  </a:lnTo>
                  <a:lnTo>
                    <a:pt x="15908" y="1089"/>
                  </a:lnTo>
                  <a:lnTo>
                    <a:pt x="15884" y="1091"/>
                  </a:lnTo>
                  <a:lnTo>
                    <a:pt x="15859" y="1092"/>
                  </a:lnTo>
                  <a:lnTo>
                    <a:pt x="15831" y="1092"/>
                  </a:lnTo>
                  <a:lnTo>
                    <a:pt x="15811" y="1092"/>
                  </a:lnTo>
                  <a:lnTo>
                    <a:pt x="15790" y="1091"/>
                  </a:lnTo>
                  <a:lnTo>
                    <a:pt x="15771" y="1089"/>
                  </a:lnTo>
                  <a:lnTo>
                    <a:pt x="15752" y="1087"/>
                  </a:lnTo>
                  <a:lnTo>
                    <a:pt x="15734" y="1083"/>
                  </a:lnTo>
                  <a:lnTo>
                    <a:pt x="15715" y="1078"/>
                  </a:lnTo>
                  <a:lnTo>
                    <a:pt x="15697" y="1074"/>
                  </a:lnTo>
                  <a:lnTo>
                    <a:pt x="15681" y="1068"/>
                  </a:lnTo>
                  <a:lnTo>
                    <a:pt x="15664" y="1061"/>
                  </a:lnTo>
                  <a:lnTo>
                    <a:pt x="15649" y="1054"/>
                  </a:lnTo>
                  <a:lnTo>
                    <a:pt x="15633" y="1045"/>
                  </a:lnTo>
                  <a:lnTo>
                    <a:pt x="15619" y="1037"/>
                  </a:lnTo>
                  <a:lnTo>
                    <a:pt x="15605" y="1026"/>
                  </a:lnTo>
                  <a:lnTo>
                    <a:pt x="15591" y="1015"/>
                  </a:lnTo>
                  <a:lnTo>
                    <a:pt x="15579" y="1004"/>
                  </a:lnTo>
                  <a:lnTo>
                    <a:pt x="15567" y="992"/>
                  </a:lnTo>
                  <a:lnTo>
                    <a:pt x="15555" y="978"/>
                  </a:lnTo>
                  <a:lnTo>
                    <a:pt x="15544" y="964"/>
                  </a:lnTo>
                  <a:lnTo>
                    <a:pt x="15534" y="949"/>
                  </a:lnTo>
                  <a:lnTo>
                    <a:pt x="15525" y="933"/>
                  </a:lnTo>
                  <a:lnTo>
                    <a:pt x="15515" y="917"/>
                  </a:lnTo>
                  <a:lnTo>
                    <a:pt x="15508" y="899"/>
                  </a:lnTo>
                  <a:lnTo>
                    <a:pt x="15501" y="881"/>
                  </a:lnTo>
                  <a:lnTo>
                    <a:pt x="15494" y="862"/>
                  </a:lnTo>
                  <a:lnTo>
                    <a:pt x="15488" y="841"/>
                  </a:lnTo>
                  <a:lnTo>
                    <a:pt x="15482" y="821"/>
                  </a:lnTo>
                  <a:lnTo>
                    <a:pt x="15478" y="799"/>
                  </a:lnTo>
                  <a:lnTo>
                    <a:pt x="15475" y="776"/>
                  </a:lnTo>
                  <a:lnTo>
                    <a:pt x="15472" y="752"/>
                  </a:lnTo>
                  <a:lnTo>
                    <a:pt x="15469" y="727"/>
                  </a:lnTo>
                  <a:lnTo>
                    <a:pt x="15468" y="701"/>
                  </a:lnTo>
                  <a:lnTo>
                    <a:pt x="15468" y="676"/>
                  </a:lnTo>
                  <a:lnTo>
                    <a:pt x="15468" y="647"/>
                  </a:lnTo>
                  <a:lnTo>
                    <a:pt x="15471" y="620"/>
                  </a:lnTo>
                  <a:lnTo>
                    <a:pt x="15474" y="595"/>
                  </a:lnTo>
                  <a:lnTo>
                    <a:pt x="15477" y="571"/>
                  </a:lnTo>
                  <a:lnTo>
                    <a:pt x="15482" y="549"/>
                  </a:lnTo>
                  <a:lnTo>
                    <a:pt x="15488" y="527"/>
                  </a:lnTo>
                  <a:lnTo>
                    <a:pt x="15494" y="508"/>
                  </a:lnTo>
                  <a:lnTo>
                    <a:pt x="15502" y="489"/>
                  </a:lnTo>
                  <a:lnTo>
                    <a:pt x="15510" y="472"/>
                  </a:lnTo>
                  <a:lnTo>
                    <a:pt x="15519" y="457"/>
                  </a:lnTo>
                  <a:lnTo>
                    <a:pt x="15528" y="442"/>
                  </a:lnTo>
                  <a:lnTo>
                    <a:pt x="15538" y="428"/>
                  </a:lnTo>
                  <a:lnTo>
                    <a:pt x="15549" y="416"/>
                  </a:lnTo>
                  <a:lnTo>
                    <a:pt x="15559" y="404"/>
                  </a:lnTo>
                  <a:lnTo>
                    <a:pt x="15570" y="394"/>
                  </a:lnTo>
                  <a:lnTo>
                    <a:pt x="15582" y="384"/>
                  </a:lnTo>
                  <a:lnTo>
                    <a:pt x="15594" y="377"/>
                  </a:lnTo>
                  <a:lnTo>
                    <a:pt x="15606" y="368"/>
                  </a:lnTo>
                  <a:lnTo>
                    <a:pt x="15618" y="362"/>
                  </a:lnTo>
                  <a:lnTo>
                    <a:pt x="15631" y="356"/>
                  </a:lnTo>
                  <a:lnTo>
                    <a:pt x="15643" y="351"/>
                  </a:lnTo>
                  <a:lnTo>
                    <a:pt x="15656" y="346"/>
                  </a:lnTo>
                  <a:lnTo>
                    <a:pt x="15668" y="342"/>
                  </a:lnTo>
                  <a:lnTo>
                    <a:pt x="15680" y="339"/>
                  </a:lnTo>
                  <a:lnTo>
                    <a:pt x="15704" y="334"/>
                  </a:lnTo>
                  <a:lnTo>
                    <a:pt x="15726" y="331"/>
                  </a:lnTo>
                  <a:lnTo>
                    <a:pt x="15747" y="328"/>
                  </a:lnTo>
                  <a:lnTo>
                    <a:pt x="15767" y="328"/>
                  </a:lnTo>
                  <a:lnTo>
                    <a:pt x="15783" y="328"/>
                  </a:lnTo>
                  <a:lnTo>
                    <a:pt x="15799" y="330"/>
                  </a:lnTo>
                  <a:lnTo>
                    <a:pt x="15814" y="332"/>
                  </a:lnTo>
                  <a:lnTo>
                    <a:pt x="15829" y="334"/>
                  </a:lnTo>
                  <a:lnTo>
                    <a:pt x="15843" y="337"/>
                  </a:lnTo>
                  <a:lnTo>
                    <a:pt x="15856" y="341"/>
                  </a:lnTo>
                  <a:lnTo>
                    <a:pt x="15870" y="346"/>
                  </a:lnTo>
                  <a:lnTo>
                    <a:pt x="15882" y="350"/>
                  </a:lnTo>
                  <a:lnTo>
                    <a:pt x="15895" y="356"/>
                  </a:lnTo>
                  <a:lnTo>
                    <a:pt x="15907" y="362"/>
                  </a:lnTo>
                  <a:lnTo>
                    <a:pt x="15917" y="369"/>
                  </a:lnTo>
                  <a:lnTo>
                    <a:pt x="15928" y="375"/>
                  </a:lnTo>
                  <a:lnTo>
                    <a:pt x="15938" y="384"/>
                  </a:lnTo>
                  <a:lnTo>
                    <a:pt x="15947" y="393"/>
                  </a:lnTo>
                  <a:lnTo>
                    <a:pt x="15957" y="401"/>
                  </a:lnTo>
                  <a:lnTo>
                    <a:pt x="15966" y="411"/>
                  </a:lnTo>
                  <a:lnTo>
                    <a:pt x="15973" y="420"/>
                  </a:lnTo>
                  <a:lnTo>
                    <a:pt x="15980" y="431"/>
                  </a:lnTo>
                  <a:lnTo>
                    <a:pt x="15987" y="442"/>
                  </a:lnTo>
                  <a:lnTo>
                    <a:pt x="15993" y="453"/>
                  </a:lnTo>
                  <a:lnTo>
                    <a:pt x="16000" y="465"/>
                  </a:lnTo>
                  <a:lnTo>
                    <a:pt x="16005" y="478"/>
                  </a:lnTo>
                  <a:lnTo>
                    <a:pt x="16009" y="490"/>
                  </a:lnTo>
                  <a:lnTo>
                    <a:pt x="16014" y="504"/>
                  </a:lnTo>
                  <a:lnTo>
                    <a:pt x="16018" y="517"/>
                  </a:lnTo>
                  <a:lnTo>
                    <a:pt x="16021" y="530"/>
                  </a:lnTo>
                  <a:lnTo>
                    <a:pt x="16024" y="545"/>
                  </a:lnTo>
                  <a:lnTo>
                    <a:pt x="16026" y="560"/>
                  </a:lnTo>
                  <a:lnTo>
                    <a:pt x="16030" y="590"/>
                  </a:lnTo>
                  <a:lnTo>
                    <a:pt x="16031" y="622"/>
                  </a:lnTo>
                  <a:lnTo>
                    <a:pt x="16031" y="656"/>
                  </a:lnTo>
                  <a:lnTo>
                    <a:pt x="15606" y="656"/>
                  </a:lnTo>
                  <a:lnTo>
                    <a:pt x="15607" y="683"/>
                  </a:lnTo>
                  <a:lnTo>
                    <a:pt x="15610" y="710"/>
                  </a:lnTo>
                  <a:lnTo>
                    <a:pt x="15614" y="738"/>
                  </a:lnTo>
                  <a:lnTo>
                    <a:pt x="15620" y="765"/>
                  </a:lnTo>
                  <a:lnTo>
                    <a:pt x="15625" y="780"/>
                  </a:lnTo>
                  <a:lnTo>
                    <a:pt x="15629" y="793"/>
                  </a:lnTo>
                  <a:lnTo>
                    <a:pt x="15633" y="807"/>
                  </a:lnTo>
                  <a:lnTo>
                    <a:pt x="15638" y="821"/>
                  </a:lnTo>
                  <a:lnTo>
                    <a:pt x="15645" y="834"/>
                  </a:lnTo>
                  <a:lnTo>
                    <a:pt x="15651" y="848"/>
                  </a:lnTo>
                  <a:lnTo>
                    <a:pt x="15659" y="861"/>
                  </a:lnTo>
                  <a:lnTo>
                    <a:pt x="15666" y="872"/>
                  </a:lnTo>
                  <a:lnTo>
                    <a:pt x="15675" y="884"/>
                  </a:lnTo>
                  <a:lnTo>
                    <a:pt x="15683" y="896"/>
                  </a:lnTo>
                  <a:lnTo>
                    <a:pt x="15693" y="908"/>
                  </a:lnTo>
                  <a:lnTo>
                    <a:pt x="15703" y="917"/>
                  </a:lnTo>
                  <a:lnTo>
                    <a:pt x="15713" y="928"/>
                  </a:lnTo>
                  <a:lnTo>
                    <a:pt x="15725" y="936"/>
                  </a:lnTo>
                  <a:lnTo>
                    <a:pt x="15737" y="945"/>
                  </a:lnTo>
                  <a:lnTo>
                    <a:pt x="15750" y="953"/>
                  </a:lnTo>
                  <a:lnTo>
                    <a:pt x="15762" y="961"/>
                  </a:lnTo>
                  <a:lnTo>
                    <a:pt x="15776" y="966"/>
                  </a:lnTo>
                  <a:lnTo>
                    <a:pt x="15791" y="973"/>
                  </a:lnTo>
                  <a:lnTo>
                    <a:pt x="15806" y="977"/>
                  </a:lnTo>
                  <a:lnTo>
                    <a:pt x="15822" y="980"/>
                  </a:lnTo>
                  <a:lnTo>
                    <a:pt x="15839" y="983"/>
                  </a:lnTo>
                  <a:lnTo>
                    <a:pt x="15858" y="984"/>
                  </a:lnTo>
                  <a:lnTo>
                    <a:pt x="15876" y="986"/>
                  </a:lnTo>
                  <a:lnTo>
                    <a:pt x="15898" y="984"/>
                  </a:lnTo>
                  <a:lnTo>
                    <a:pt x="15918" y="982"/>
                  </a:lnTo>
                  <a:lnTo>
                    <a:pt x="15938" y="980"/>
                  </a:lnTo>
                  <a:lnTo>
                    <a:pt x="15956" y="976"/>
                  </a:lnTo>
                  <a:lnTo>
                    <a:pt x="15987" y="968"/>
                  </a:lnTo>
                  <a:lnTo>
                    <a:pt x="16014" y="960"/>
                  </a:lnTo>
                  <a:lnTo>
                    <a:pt x="16014" y="1069"/>
                  </a:lnTo>
                  <a:close/>
                  <a:moveTo>
                    <a:pt x="15032" y="346"/>
                  </a:moveTo>
                  <a:lnTo>
                    <a:pt x="15170" y="346"/>
                  </a:lnTo>
                  <a:lnTo>
                    <a:pt x="15170" y="493"/>
                  </a:lnTo>
                  <a:lnTo>
                    <a:pt x="15173" y="493"/>
                  </a:lnTo>
                  <a:lnTo>
                    <a:pt x="15178" y="481"/>
                  </a:lnTo>
                  <a:lnTo>
                    <a:pt x="15182" y="470"/>
                  </a:lnTo>
                  <a:lnTo>
                    <a:pt x="15188" y="456"/>
                  </a:lnTo>
                  <a:lnTo>
                    <a:pt x="15196" y="443"/>
                  </a:lnTo>
                  <a:lnTo>
                    <a:pt x="15205" y="429"/>
                  </a:lnTo>
                  <a:lnTo>
                    <a:pt x="15215" y="415"/>
                  </a:lnTo>
                  <a:lnTo>
                    <a:pt x="15227" y="402"/>
                  </a:lnTo>
                  <a:lnTo>
                    <a:pt x="15240" y="388"/>
                  </a:lnTo>
                  <a:lnTo>
                    <a:pt x="15254" y="377"/>
                  </a:lnTo>
                  <a:lnTo>
                    <a:pt x="15270" y="365"/>
                  </a:lnTo>
                  <a:lnTo>
                    <a:pt x="15287" y="355"/>
                  </a:lnTo>
                  <a:lnTo>
                    <a:pt x="15305" y="346"/>
                  </a:lnTo>
                  <a:lnTo>
                    <a:pt x="15316" y="342"/>
                  </a:lnTo>
                  <a:lnTo>
                    <a:pt x="15326" y="339"/>
                  </a:lnTo>
                  <a:lnTo>
                    <a:pt x="15337" y="336"/>
                  </a:lnTo>
                  <a:lnTo>
                    <a:pt x="15349" y="333"/>
                  </a:lnTo>
                  <a:lnTo>
                    <a:pt x="15360" y="332"/>
                  </a:lnTo>
                  <a:lnTo>
                    <a:pt x="15372" y="330"/>
                  </a:lnTo>
                  <a:lnTo>
                    <a:pt x="15385" y="328"/>
                  </a:lnTo>
                  <a:lnTo>
                    <a:pt x="15399" y="328"/>
                  </a:lnTo>
                  <a:lnTo>
                    <a:pt x="15399" y="479"/>
                  </a:lnTo>
                  <a:lnTo>
                    <a:pt x="15375" y="480"/>
                  </a:lnTo>
                  <a:lnTo>
                    <a:pt x="15353" y="482"/>
                  </a:lnTo>
                  <a:lnTo>
                    <a:pt x="15332" y="487"/>
                  </a:lnTo>
                  <a:lnTo>
                    <a:pt x="15310" y="492"/>
                  </a:lnTo>
                  <a:lnTo>
                    <a:pt x="15301" y="496"/>
                  </a:lnTo>
                  <a:lnTo>
                    <a:pt x="15291" y="500"/>
                  </a:lnTo>
                  <a:lnTo>
                    <a:pt x="15281" y="506"/>
                  </a:lnTo>
                  <a:lnTo>
                    <a:pt x="15272" y="511"/>
                  </a:lnTo>
                  <a:lnTo>
                    <a:pt x="15263" y="517"/>
                  </a:lnTo>
                  <a:lnTo>
                    <a:pt x="15254" y="523"/>
                  </a:lnTo>
                  <a:lnTo>
                    <a:pt x="15246" y="530"/>
                  </a:lnTo>
                  <a:lnTo>
                    <a:pt x="15238" y="539"/>
                  </a:lnTo>
                  <a:lnTo>
                    <a:pt x="15230" y="547"/>
                  </a:lnTo>
                  <a:lnTo>
                    <a:pt x="15223" y="556"/>
                  </a:lnTo>
                  <a:lnTo>
                    <a:pt x="15216" y="566"/>
                  </a:lnTo>
                  <a:lnTo>
                    <a:pt x="15210" y="576"/>
                  </a:lnTo>
                  <a:lnTo>
                    <a:pt x="15203" y="588"/>
                  </a:lnTo>
                  <a:lnTo>
                    <a:pt x="15198" y="600"/>
                  </a:lnTo>
                  <a:lnTo>
                    <a:pt x="15193" y="613"/>
                  </a:lnTo>
                  <a:lnTo>
                    <a:pt x="15188" y="627"/>
                  </a:lnTo>
                  <a:lnTo>
                    <a:pt x="15184" y="642"/>
                  </a:lnTo>
                  <a:lnTo>
                    <a:pt x="15181" y="656"/>
                  </a:lnTo>
                  <a:lnTo>
                    <a:pt x="15178" y="673"/>
                  </a:lnTo>
                  <a:lnTo>
                    <a:pt x="15174" y="690"/>
                  </a:lnTo>
                  <a:lnTo>
                    <a:pt x="15172" y="707"/>
                  </a:lnTo>
                  <a:lnTo>
                    <a:pt x="15171" y="726"/>
                  </a:lnTo>
                  <a:lnTo>
                    <a:pt x="15170" y="745"/>
                  </a:lnTo>
                  <a:lnTo>
                    <a:pt x="15170" y="767"/>
                  </a:lnTo>
                  <a:lnTo>
                    <a:pt x="15170" y="1076"/>
                  </a:lnTo>
                  <a:lnTo>
                    <a:pt x="15032" y="1076"/>
                  </a:lnTo>
                  <a:lnTo>
                    <a:pt x="15032" y="346"/>
                  </a:lnTo>
                  <a:close/>
                  <a:moveTo>
                    <a:pt x="14761" y="565"/>
                  </a:moveTo>
                  <a:lnTo>
                    <a:pt x="14760" y="556"/>
                  </a:lnTo>
                  <a:lnTo>
                    <a:pt x="14759" y="546"/>
                  </a:lnTo>
                  <a:lnTo>
                    <a:pt x="14758" y="536"/>
                  </a:lnTo>
                  <a:lnTo>
                    <a:pt x="14754" y="525"/>
                  </a:lnTo>
                  <a:lnTo>
                    <a:pt x="14751" y="514"/>
                  </a:lnTo>
                  <a:lnTo>
                    <a:pt x="14746" y="504"/>
                  </a:lnTo>
                  <a:lnTo>
                    <a:pt x="14740" y="493"/>
                  </a:lnTo>
                  <a:lnTo>
                    <a:pt x="14733" y="483"/>
                  </a:lnTo>
                  <a:lnTo>
                    <a:pt x="14725" y="474"/>
                  </a:lnTo>
                  <a:lnTo>
                    <a:pt x="14716" y="464"/>
                  </a:lnTo>
                  <a:lnTo>
                    <a:pt x="14705" y="457"/>
                  </a:lnTo>
                  <a:lnTo>
                    <a:pt x="14692" y="449"/>
                  </a:lnTo>
                  <a:lnTo>
                    <a:pt x="14678" y="444"/>
                  </a:lnTo>
                  <a:lnTo>
                    <a:pt x="14663" y="440"/>
                  </a:lnTo>
                  <a:lnTo>
                    <a:pt x="14645" y="436"/>
                  </a:lnTo>
                  <a:lnTo>
                    <a:pt x="14627" y="436"/>
                  </a:lnTo>
                  <a:lnTo>
                    <a:pt x="14616" y="436"/>
                  </a:lnTo>
                  <a:lnTo>
                    <a:pt x="14607" y="437"/>
                  </a:lnTo>
                  <a:lnTo>
                    <a:pt x="14597" y="439"/>
                  </a:lnTo>
                  <a:lnTo>
                    <a:pt x="14588" y="441"/>
                  </a:lnTo>
                  <a:lnTo>
                    <a:pt x="14572" y="445"/>
                  </a:lnTo>
                  <a:lnTo>
                    <a:pt x="14557" y="451"/>
                  </a:lnTo>
                  <a:lnTo>
                    <a:pt x="14543" y="459"/>
                  </a:lnTo>
                  <a:lnTo>
                    <a:pt x="14531" y="468"/>
                  </a:lnTo>
                  <a:lnTo>
                    <a:pt x="14520" y="478"/>
                  </a:lnTo>
                  <a:lnTo>
                    <a:pt x="14512" y="489"/>
                  </a:lnTo>
                  <a:lnTo>
                    <a:pt x="14503" y="499"/>
                  </a:lnTo>
                  <a:lnTo>
                    <a:pt x="14497" y="510"/>
                  </a:lnTo>
                  <a:lnTo>
                    <a:pt x="14492" y="521"/>
                  </a:lnTo>
                  <a:lnTo>
                    <a:pt x="14488" y="531"/>
                  </a:lnTo>
                  <a:lnTo>
                    <a:pt x="14485" y="541"/>
                  </a:lnTo>
                  <a:lnTo>
                    <a:pt x="14483" y="550"/>
                  </a:lnTo>
                  <a:lnTo>
                    <a:pt x="14482" y="558"/>
                  </a:lnTo>
                  <a:lnTo>
                    <a:pt x="14481" y="565"/>
                  </a:lnTo>
                  <a:lnTo>
                    <a:pt x="14761" y="565"/>
                  </a:lnTo>
                  <a:close/>
                  <a:moveTo>
                    <a:pt x="14882" y="1069"/>
                  </a:moveTo>
                  <a:lnTo>
                    <a:pt x="14860" y="1073"/>
                  </a:lnTo>
                  <a:lnTo>
                    <a:pt x="14839" y="1078"/>
                  </a:lnTo>
                  <a:lnTo>
                    <a:pt x="14818" y="1083"/>
                  </a:lnTo>
                  <a:lnTo>
                    <a:pt x="14798" y="1086"/>
                  </a:lnTo>
                  <a:lnTo>
                    <a:pt x="14776" y="1089"/>
                  </a:lnTo>
                  <a:lnTo>
                    <a:pt x="14753" y="1091"/>
                  </a:lnTo>
                  <a:lnTo>
                    <a:pt x="14728" y="1092"/>
                  </a:lnTo>
                  <a:lnTo>
                    <a:pt x="14699" y="1092"/>
                  </a:lnTo>
                  <a:lnTo>
                    <a:pt x="14678" y="1092"/>
                  </a:lnTo>
                  <a:lnTo>
                    <a:pt x="14658" y="1091"/>
                  </a:lnTo>
                  <a:lnTo>
                    <a:pt x="14639" y="1089"/>
                  </a:lnTo>
                  <a:lnTo>
                    <a:pt x="14620" y="1087"/>
                  </a:lnTo>
                  <a:lnTo>
                    <a:pt x="14601" y="1083"/>
                  </a:lnTo>
                  <a:lnTo>
                    <a:pt x="14583" y="1078"/>
                  </a:lnTo>
                  <a:lnTo>
                    <a:pt x="14566" y="1074"/>
                  </a:lnTo>
                  <a:lnTo>
                    <a:pt x="14549" y="1068"/>
                  </a:lnTo>
                  <a:lnTo>
                    <a:pt x="14533" y="1061"/>
                  </a:lnTo>
                  <a:lnTo>
                    <a:pt x="14517" y="1054"/>
                  </a:lnTo>
                  <a:lnTo>
                    <a:pt x="14502" y="1045"/>
                  </a:lnTo>
                  <a:lnTo>
                    <a:pt x="14487" y="1037"/>
                  </a:lnTo>
                  <a:lnTo>
                    <a:pt x="14473" y="1026"/>
                  </a:lnTo>
                  <a:lnTo>
                    <a:pt x="14460" y="1015"/>
                  </a:lnTo>
                  <a:lnTo>
                    <a:pt x="14448" y="1004"/>
                  </a:lnTo>
                  <a:lnTo>
                    <a:pt x="14435" y="992"/>
                  </a:lnTo>
                  <a:lnTo>
                    <a:pt x="14424" y="978"/>
                  </a:lnTo>
                  <a:lnTo>
                    <a:pt x="14412" y="964"/>
                  </a:lnTo>
                  <a:lnTo>
                    <a:pt x="14403" y="949"/>
                  </a:lnTo>
                  <a:lnTo>
                    <a:pt x="14393" y="933"/>
                  </a:lnTo>
                  <a:lnTo>
                    <a:pt x="14384" y="917"/>
                  </a:lnTo>
                  <a:lnTo>
                    <a:pt x="14376" y="899"/>
                  </a:lnTo>
                  <a:lnTo>
                    <a:pt x="14368" y="881"/>
                  </a:lnTo>
                  <a:lnTo>
                    <a:pt x="14362" y="862"/>
                  </a:lnTo>
                  <a:lnTo>
                    <a:pt x="14357" y="841"/>
                  </a:lnTo>
                  <a:lnTo>
                    <a:pt x="14351" y="821"/>
                  </a:lnTo>
                  <a:lnTo>
                    <a:pt x="14347" y="799"/>
                  </a:lnTo>
                  <a:lnTo>
                    <a:pt x="14343" y="776"/>
                  </a:lnTo>
                  <a:lnTo>
                    <a:pt x="14341" y="752"/>
                  </a:lnTo>
                  <a:lnTo>
                    <a:pt x="14338" y="727"/>
                  </a:lnTo>
                  <a:lnTo>
                    <a:pt x="14337" y="701"/>
                  </a:lnTo>
                  <a:lnTo>
                    <a:pt x="14336" y="676"/>
                  </a:lnTo>
                  <a:lnTo>
                    <a:pt x="14337" y="647"/>
                  </a:lnTo>
                  <a:lnTo>
                    <a:pt x="14338" y="620"/>
                  </a:lnTo>
                  <a:lnTo>
                    <a:pt x="14342" y="595"/>
                  </a:lnTo>
                  <a:lnTo>
                    <a:pt x="14346" y="571"/>
                  </a:lnTo>
                  <a:lnTo>
                    <a:pt x="14350" y="549"/>
                  </a:lnTo>
                  <a:lnTo>
                    <a:pt x="14356" y="527"/>
                  </a:lnTo>
                  <a:lnTo>
                    <a:pt x="14363" y="508"/>
                  </a:lnTo>
                  <a:lnTo>
                    <a:pt x="14371" y="489"/>
                  </a:lnTo>
                  <a:lnTo>
                    <a:pt x="14378" y="472"/>
                  </a:lnTo>
                  <a:lnTo>
                    <a:pt x="14387" y="457"/>
                  </a:lnTo>
                  <a:lnTo>
                    <a:pt x="14396" y="442"/>
                  </a:lnTo>
                  <a:lnTo>
                    <a:pt x="14406" y="428"/>
                  </a:lnTo>
                  <a:lnTo>
                    <a:pt x="14417" y="416"/>
                  </a:lnTo>
                  <a:lnTo>
                    <a:pt x="14427" y="404"/>
                  </a:lnTo>
                  <a:lnTo>
                    <a:pt x="14439" y="394"/>
                  </a:lnTo>
                  <a:lnTo>
                    <a:pt x="14451" y="384"/>
                  </a:lnTo>
                  <a:lnTo>
                    <a:pt x="14463" y="377"/>
                  </a:lnTo>
                  <a:lnTo>
                    <a:pt x="14474" y="368"/>
                  </a:lnTo>
                  <a:lnTo>
                    <a:pt x="14487" y="362"/>
                  </a:lnTo>
                  <a:lnTo>
                    <a:pt x="14499" y="356"/>
                  </a:lnTo>
                  <a:lnTo>
                    <a:pt x="14512" y="351"/>
                  </a:lnTo>
                  <a:lnTo>
                    <a:pt x="14523" y="346"/>
                  </a:lnTo>
                  <a:lnTo>
                    <a:pt x="14536" y="342"/>
                  </a:lnTo>
                  <a:lnTo>
                    <a:pt x="14548" y="339"/>
                  </a:lnTo>
                  <a:lnTo>
                    <a:pt x="14573" y="334"/>
                  </a:lnTo>
                  <a:lnTo>
                    <a:pt x="14595" y="331"/>
                  </a:lnTo>
                  <a:lnTo>
                    <a:pt x="14615" y="328"/>
                  </a:lnTo>
                  <a:lnTo>
                    <a:pt x="14635" y="328"/>
                  </a:lnTo>
                  <a:lnTo>
                    <a:pt x="14651" y="328"/>
                  </a:lnTo>
                  <a:lnTo>
                    <a:pt x="14667" y="330"/>
                  </a:lnTo>
                  <a:lnTo>
                    <a:pt x="14683" y="332"/>
                  </a:lnTo>
                  <a:lnTo>
                    <a:pt x="14697" y="334"/>
                  </a:lnTo>
                  <a:lnTo>
                    <a:pt x="14712" y="337"/>
                  </a:lnTo>
                  <a:lnTo>
                    <a:pt x="14725" y="341"/>
                  </a:lnTo>
                  <a:lnTo>
                    <a:pt x="14738" y="346"/>
                  </a:lnTo>
                  <a:lnTo>
                    <a:pt x="14751" y="350"/>
                  </a:lnTo>
                  <a:lnTo>
                    <a:pt x="14763" y="356"/>
                  </a:lnTo>
                  <a:lnTo>
                    <a:pt x="14775" y="362"/>
                  </a:lnTo>
                  <a:lnTo>
                    <a:pt x="14786" y="369"/>
                  </a:lnTo>
                  <a:lnTo>
                    <a:pt x="14796" y="375"/>
                  </a:lnTo>
                  <a:lnTo>
                    <a:pt x="14807" y="384"/>
                  </a:lnTo>
                  <a:lnTo>
                    <a:pt x="14816" y="393"/>
                  </a:lnTo>
                  <a:lnTo>
                    <a:pt x="14825" y="401"/>
                  </a:lnTo>
                  <a:lnTo>
                    <a:pt x="14833" y="411"/>
                  </a:lnTo>
                  <a:lnTo>
                    <a:pt x="14841" y="420"/>
                  </a:lnTo>
                  <a:lnTo>
                    <a:pt x="14848" y="431"/>
                  </a:lnTo>
                  <a:lnTo>
                    <a:pt x="14856" y="442"/>
                  </a:lnTo>
                  <a:lnTo>
                    <a:pt x="14862" y="453"/>
                  </a:lnTo>
                  <a:lnTo>
                    <a:pt x="14868" y="465"/>
                  </a:lnTo>
                  <a:lnTo>
                    <a:pt x="14873" y="478"/>
                  </a:lnTo>
                  <a:lnTo>
                    <a:pt x="14878" y="490"/>
                  </a:lnTo>
                  <a:lnTo>
                    <a:pt x="14883" y="504"/>
                  </a:lnTo>
                  <a:lnTo>
                    <a:pt x="14887" y="517"/>
                  </a:lnTo>
                  <a:lnTo>
                    <a:pt x="14890" y="530"/>
                  </a:lnTo>
                  <a:lnTo>
                    <a:pt x="14892" y="545"/>
                  </a:lnTo>
                  <a:lnTo>
                    <a:pt x="14894" y="560"/>
                  </a:lnTo>
                  <a:lnTo>
                    <a:pt x="14898" y="590"/>
                  </a:lnTo>
                  <a:lnTo>
                    <a:pt x="14899" y="622"/>
                  </a:lnTo>
                  <a:lnTo>
                    <a:pt x="14899" y="656"/>
                  </a:lnTo>
                  <a:lnTo>
                    <a:pt x="14475" y="656"/>
                  </a:lnTo>
                  <a:lnTo>
                    <a:pt x="14475" y="683"/>
                  </a:lnTo>
                  <a:lnTo>
                    <a:pt x="14479" y="710"/>
                  </a:lnTo>
                  <a:lnTo>
                    <a:pt x="14483" y="738"/>
                  </a:lnTo>
                  <a:lnTo>
                    <a:pt x="14489" y="765"/>
                  </a:lnTo>
                  <a:lnTo>
                    <a:pt x="14492" y="780"/>
                  </a:lnTo>
                  <a:lnTo>
                    <a:pt x="14497" y="793"/>
                  </a:lnTo>
                  <a:lnTo>
                    <a:pt x="14502" y="807"/>
                  </a:lnTo>
                  <a:lnTo>
                    <a:pt x="14507" y="821"/>
                  </a:lnTo>
                  <a:lnTo>
                    <a:pt x="14513" y="834"/>
                  </a:lnTo>
                  <a:lnTo>
                    <a:pt x="14519" y="848"/>
                  </a:lnTo>
                  <a:lnTo>
                    <a:pt x="14527" y="861"/>
                  </a:lnTo>
                  <a:lnTo>
                    <a:pt x="14534" y="872"/>
                  </a:lnTo>
                  <a:lnTo>
                    <a:pt x="14543" y="884"/>
                  </a:lnTo>
                  <a:lnTo>
                    <a:pt x="14551" y="896"/>
                  </a:lnTo>
                  <a:lnTo>
                    <a:pt x="14561" y="908"/>
                  </a:lnTo>
                  <a:lnTo>
                    <a:pt x="14570" y="917"/>
                  </a:lnTo>
                  <a:lnTo>
                    <a:pt x="14581" y="928"/>
                  </a:lnTo>
                  <a:lnTo>
                    <a:pt x="14593" y="936"/>
                  </a:lnTo>
                  <a:lnTo>
                    <a:pt x="14605" y="945"/>
                  </a:lnTo>
                  <a:lnTo>
                    <a:pt x="14618" y="953"/>
                  </a:lnTo>
                  <a:lnTo>
                    <a:pt x="14630" y="961"/>
                  </a:lnTo>
                  <a:lnTo>
                    <a:pt x="14644" y="966"/>
                  </a:lnTo>
                  <a:lnTo>
                    <a:pt x="14659" y="973"/>
                  </a:lnTo>
                  <a:lnTo>
                    <a:pt x="14675" y="977"/>
                  </a:lnTo>
                  <a:lnTo>
                    <a:pt x="14691" y="980"/>
                  </a:lnTo>
                  <a:lnTo>
                    <a:pt x="14707" y="983"/>
                  </a:lnTo>
                  <a:lnTo>
                    <a:pt x="14725" y="984"/>
                  </a:lnTo>
                  <a:lnTo>
                    <a:pt x="14744" y="986"/>
                  </a:lnTo>
                  <a:lnTo>
                    <a:pt x="14766" y="984"/>
                  </a:lnTo>
                  <a:lnTo>
                    <a:pt x="14787" y="982"/>
                  </a:lnTo>
                  <a:lnTo>
                    <a:pt x="14807" y="980"/>
                  </a:lnTo>
                  <a:lnTo>
                    <a:pt x="14824" y="976"/>
                  </a:lnTo>
                  <a:lnTo>
                    <a:pt x="14856" y="968"/>
                  </a:lnTo>
                  <a:lnTo>
                    <a:pt x="14882" y="960"/>
                  </a:lnTo>
                  <a:lnTo>
                    <a:pt x="14882" y="1069"/>
                  </a:lnTo>
                  <a:close/>
                  <a:moveTo>
                    <a:pt x="13630" y="346"/>
                  </a:moveTo>
                  <a:lnTo>
                    <a:pt x="13783" y="346"/>
                  </a:lnTo>
                  <a:lnTo>
                    <a:pt x="13973" y="877"/>
                  </a:lnTo>
                  <a:lnTo>
                    <a:pt x="13976" y="877"/>
                  </a:lnTo>
                  <a:lnTo>
                    <a:pt x="14147" y="346"/>
                  </a:lnTo>
                  <a:lnTo>
                    <a:pt x="14300" y="346"/>
                  </a:lnTo>
                  <a:lnTo>
                    <a:pt x="14047" y="1076"/>
                  </a:lnTo>
                  <a:lnTo>
                    <a:pt x="13906" y="1076"/>
                  </a:lnTo>
                  <a:lnTo>
                    <a:pt x="13630" y="346"/>
                  </a:lnTo>
                  <a:close/>
                  <a:moveTo>
                    <a:pt x="13385" y="346"/>
                  </a:moveTo>
                  <a:lnTo>
                    <a:pt x="13523" y="346"/>
                  </a:lnTo>
                  <a:lnTo>
                    <a:pt x="13523" y="1076"/>
                  </a:lnTo>
                  <a:lnTo>
                    <a:pt x="13385" y="1076"/>
                  </a:lnTo>
                  <a:lnTo>
                    <a:pt x="13385" y="346"/>
                  </a:lnTo>
                  <a:close/>
                  <a:moveTo>
                    <a:pt x="13371" y="17"/>
                  </a:moveTo>
                  <a:lnTo>
                    <a:pt x="13537" y="17"/>
                  </a:lnTo>
                  <a:lnTo>
                    <a:pt x="13537" y="174"/>
                  </a:lnTo>
                  <a:lnTo>
                    <a:pt x="13371" y="174"/>
                  </a:lnTo>
                  <a:lnTo>
                    <a:pt x="13371" y="17"/>
                  </a:lnTo>
                  <a:close/>
                  <a:moveTo>
                    <a:pt x="13049" y="17"/>
                  </a:moveTo>
                  <a:lnTo>
                    <a:pt x="13187" y="17"/>
                  </a:lnTo>
                  <a:lnTo>
                    <a:pt x="13187" y="1076"/>
                  </a:lnTo>
                  <a:lnTo>
                    <a:pt x="13049" y="1076"/>
                  </a:lnTo>
                  <a:lnTo>
                    <a:pt x="13049" y="17"/>
                  </a:lnTo>
                  <a:close/>
                  <a:moveTo>
                    <a:pt x="12768" y="565"/>
                  </a:moveTo>
                  <a:lnTo>
                    <a:pt x="12768" y="556"/>
                  </a:lnTo>
                  <a:lnTo>
                    <a:pt x="12767" y="546"/>
                  </a:lnTo>
                  <a:lnTo>
                    <a:pt x="12765" y="536"/>
                  </a:lnTo>
                  <a:lnTo>
                    <a:pt x="12763" y="525"/>
                  </a:lnTo>
                  <a:lnTo>
                    <a:pt x="12759" y="514"/>
                  </a:lnTo>
                  <a:lnTo>
                    <a:pt x="12754" y="504"/>
                  </a:lnTo>
                  <a:lnTo>
                    <a:pt x="12748" y="493"/>
                  </a:lnTo>
                  <a:lnTo>
                    <a:pt x="12741" y="483"/>
                  </a:lnTo>
                  <a:lnTo>
                    <a:pt x="12733" y="474"/>
                  </a:lnTo>
                  <a:lnTo>
                    <a:pt x="12723" y="464"/>
                  </a:lnTo>
                  <a:lnTo>
                    <a:pt x="12713" y="457"/>
                  </a:lnTo>
                  <a:lnTo>
                    <a:pt x="12701" y="449"/>
                  </a:lnTo>
                  <a:lnTo>
                    <a:pt x="12687" y="444"/>
                  </a:lnTo>
                  <a:lnTo>
                    <a:pt x="12671" y="440"/>
                  </a:lnTo>
                  <a:lnTo>
                    <a:pt x="12654" y="436"/>
                  </a:lnTo>
                  <a:lnTo>
                    <a:pt x="12635" y="436"/>
                  </a:lnTo>
                  <a:lnTo>
                    <a:pt x="12624" y="436"/>
                  </a:lnTo>
                  <a:lnTo>
                    <a:pt x="12614" y="437"/>
                  </a:lnTo>
                  <a:lnTo>
                    <a:pt x="12605" y="439"/>
                  </a:lnTo>
                  <a:lnTo>
                    <a:pt x="12596" y="441"/>
                  </a:lnTo>
                  <a:lnTo>
                    <a:pt x="12579" y="445"/>
                  </a:lnTo>
                  <a:lnTo>
                    <a:pt x="12564" y="451"/>
                  </a:lnTo>
                  <a:lnTo>
                    <a:pt x="12550" y="459"/>
                  </a:lnTo>
                  <a:lnTo>
                    <a:pt x="12538" y="468"/>
                  </a:lnTo>
                  <a:lnTo>
                    <a:pt x="12529" y="478"/>
                  </a:lnTo>
                  <a:lnTo>
                    <a:pt x="12519" y="489"/>
                  </a:lnTo>
                  <a:lnTo>
                    <a:pt x="12512" y="499"/>
                  </a:lnTo>
                  <a:lnTo>
                    <a:pt x="12505" y="510"/>
                  </a:lnTo>
                  <a:lnTo>
                    <a:pt x="12500" y="521"/>
                  </a:lnTo>
                  <a:lnTo>
                    <a:pt x="12496" y="531"/>
                  </a:lnTo>
                  <a:lnTo>
                    <a:pt x="12492" y="541"/>
                  </a:lnTo>
                  <a:lnTo>
                    <a:pt x="12490" y="550"/>
                  </a:lnTo>
                  <a:lnTo>
                    <a:pt x="12489" y="558"/>
                  </a:lnTo>
                  <a:lnTo>
                    <a:pt x="12489" y="565"/>
                  </a:lnTo>
                  <a:lnTo>
                    <a:pt x="12768" y="565"/>
                  </a:lnTo>
                  <a:close/>
                  <a:moveTo>
                    <a:pt x="12890" y="1069"/>
                  </a:moveTo>
                  <a:lnTo>
                    <a:pt x="12868" y="1073"/>
                  </a:lnTo>
                  <a:lnTo>
                    <a:pt x="12847" y="1078"/>
                  </a:lnTo>
                  <a:lnTo>
                    <a:pt x="12827" y="1083"/>
                  </a:lnTo>
                  <a:lnTo>
                    <a:pt x="12806" y="1086"/>
                  </a:lnTo>
                  <a:lnTo>
                    <a:pt x="12784" y="1089"/>
                  </a:lnTo>
                  <a:lnTo>
                    <a:pt x="12761" y="1091"/>
                  </a:lnTo>
                  <a:lnTo>
                    <a:pt x="12735" y="1092"/>
                  </a:lnTo>
                  <a:lnTo>
                    <a:pt x="12707" y="1092"/>
                  </a:lnTo>
                  <a:lnTo>
                    <a:pt x="12687" y="1092"/>
                  </a:lnTo>
                  <a:lnTo>
                    <a:pt x="12667" y="1091"/>
                  </a:lnTo>
                  <a:lnTo>
                    <a:pt x="12647" y="1089"/>
                  </a:lnTo>
                  <a:lnTo>
                    <a:pt x="12628" y="1087"/>
                  </a:lnTo>
                  <a:lnTo>
                    <a:pt x="12609" y="1083"/>
                  </a:lnTo>
                  <a:lnTo>
                    <a:pt x="12592" y="1078"/>
                  </a:lnTo>
                  <a:lnTo>
                    <a:pt x="12574" y="1074"/>
                  </a:lnTo>
                  <a:lnTo>
                    <a:pt x="12558" y="1068"/>
                  </a:lnTo>
                  <a:lnTo>
                    <a:pt x="12540" y="1061"/>
                  </a:lnTo>
                  <a:lnTo>
                    <a:pt x="12524" y="1054"/>
                  </a:lnTo>
                  <a:lnTo>
                    <a:pt x="12509" y="1045"/>
                  </a:lnTo>
                  <a:lnTo>
                    <a:pt x="12496" y="1037"/>
                  </a:lnTo>
                  <a:lnTo>
                    <a:pt x="12481" y="1026"/>
                  </a:lnTo>
                  <a:lnTo>
                    <a:pt x="12468" y="1015"/>
                  </a:lnTo>
                  <a:lnTo>
                    <a:pt x="12455" y="1004"/>
                  </a:lnTo>
                  <a:lnTo>
                    <a:pt x="12443" y="992"/>
                  </a:lnTo>
                  <a:lnTo>
                    <a:pt x="12431" y="978"/>
                  </a:lnTo>
                  <a:lnTo>
                    <a:pt x="12421" y="964"/>
                  </a:lnTo>
                  <a:lnTo>
                    <a:pt x="12410" y="949"/>
                  </a:lnTo>
                  <a:lnTo>
                    <a:pt x="12400" y="933"/>
                  </a:lnTo>
                  <a:lnTo>
                    <a:pt x="12392" y="917"/>
                  </a:lnTo>
                  <a:lnTo>
                    <a:pt x="12384" y="899"/>
                  </a:lnTo>
                  <a:lnTo>
                    <a:pt x="12377" y="881"/>
                  </a:lnTo>
                  <a:lnTo>
                    <a:pt x="12370" y="862"/>
                  </a:lnTo>
                  <a:lnTo>
                    <a:pt x="12364" y="841"/>
                  </a:lnTo>
                  <a:lnTo>
                    <a:pt x="12359" y="821"/>
                  </a:lnTo>
                  <a:lnTo>
                    <a:pt x="12354" y="799"/>
                  </a:lnTo>
                  <a:lnTo>
                    <a:pt x="12351" y="776"/>
                  </a:lnTo>
                  <a:lnTo>
                    <a:pt x="12348" y="752"/>
                  </a:lnTo>
                  <a:lnTo>
                    <a:pt x="12346" y="727"/>
                  </a:lnTo>
                  <a:lnTo>
                    <a:pt x="12345" y="701"/>
                  </a:lnTo>
                  <a:lnTo>
                    <a:pt x="12345" y="676"/>
                  </a:lnTo>
                  <a:lnTo>
                    <a:pt x="12345" y="647"/>
                  </a:lnTo>
                  <a:lnTo>
                    <a:pt x="12347" y="620"/>
                  </a:lnTo>
                  <a:lnTo>
                    <a:pt x="12349" y="595"/>
                  </a:lnTo>
                  <a:lnTo>
                    <a:pt x="12353" y="571"/>
                  </a:lnTo>
                  <a:lnTo>
                    <a:pt x="12359" y="549"/>
                  </a:lnTo>
                  <a:lnTo>
                    <a:pt x="12364" y="527"/>
                  </a:lnTo>
                  <a:lnTo>
                    <a:pt x="12370" y="508"/>
                  </a:lnTo>
                  <a:lnTo>
                    <a:pt x="12378" y="489"/>
                  </a:lnTo>
                  <a:lnTo>
                    <a:pt x="12385" y="472"/>
                  </a:lnTo>
                  <a:lnTo>
                    <a:pt x="12395" y="457"/>
                  </a:lnTo>
                  <a:lnTo>
                    <a:pt x="12404" y="442"/>
                  </a:lnTo>
                  <a:lnTo>
                    <a:pt x="12414" y="428"/>
                  </a:lnTo>
                  <a:lnTo>
                    <a:pt x="12425" y="416"/>
                  </a:lnTo>
                  <a:lnTo>
                    <a:pt x="12436" y="404"/>
                  </a:lnTo>
                  <a:lnTo>
                    <a:pt x="12446" y="394"/>
                  </a:lnTo>
                  <a:lnTo>
                    <a:pt x="12458" y="384"/>
                  </a:lnTo>
                  <a:lnTo>
                    <a:pt x="12470" y="377"/>
                  </a:lnTo>
                  <a:lnTo>
                    <a:pt x="12483" y="368"/>
                  </a:lnTo>
                  <a:lnTo>
                    <a:pt x="12494" y="362"/>
                  </a:lnTo>
                  <a:lnTo>
                    <a:pt x="12507" y="356"/>
                  </a:lnTo>
                  <a:lnTo>
                    <a:pt x="12519" y="351"/>
                  </a:lnTo>
                  <a:lnTo>
                    <a:pt x="12532" y="346"/>
                  </a:lnTo>
                  <a:lnTo>
                    <a:pt x="12544" y="342"/>
                  </a:lnTo>
                  <a:lnTo>
                    <a:pt x="12556" y="339"/>
                  </a:lnTo>
                  <a:lnTo>
                    <a:pt x="12580" y="334"/>
                  </a:lnTo>
                  <a:lnTo>
                    <a:pt x="12602" y="331"/>
                  </a:lnTo>
                  <a:lnTo>
                    <a:pt x="12624" y="328"/>
                  </a:lnTo>
                  <a:lnTo>
                    <a:pt x="12642" y="328"/>
                  </a:lnTo>
                  <a:lnTo>
                    <a:pt x="12659" y="328"/>
                  </a:lnTo>
                  <a:lnTo>
                    <a:pt x="12675" y="330"/>
                  </a:lnTo>
                  <a:lnTo>
                    <a:pt x="12690" y="332"/>
                  </a:lnTo>
                  <a:lnTo>
                    <a:pt x="12705" y="334"/>
                  </a:lnTo>
                  <a:lnTo>
                    <a:pt x="12719" y="337"/>
                  </a:lnTo>
                  <a:lnTo>
                    <a:pt x="12733" y="341"/>
                  </a:lnTo>
                  <a:lnTo>
                    <a:pt x="12746" y="346"/>
                  </a:lnTo>
                  <a:lnTo>
                    <a:pt x="12759" y="350"/>
                  </a:lnTo>
                  <a:lnTo>
                    <a:pt x="12771" y="356"/>
                  </a:lnTo>
                  <a:lnTo>
                    <a:pt x="12783" y="362"/>
                  </a:lnTo>
                  <a:lnTo>
                    <a:pt x="12794" y="369"/>
                  </a:lnTo>
                  <a:lnTo>
                    <a:pt x="12804" y="375"/>
                  </a:lnTo>
                  <a:lnTo>
                    <a:pt x="12814" y="384"/>
                  </a:lnTo>
                  <a:lnTo>
                    <a:pt x="12824" y="393"/>
                  </a:lnTo>
                  <a:lnTo>
                    <a:pt x="12833" y="401"/>
                  </a:lnTo>
                  <a:lnTo>
                    <a:pt x="12841" y="411"/>
                  </a:lnTo>
                  <a:lnTo>
                    <a:pt x="12849" y="420"/>
                  </a:lnTo>
                  <a:lnTo>
                    <a:pt x="12857" y="431"/>
                  </a:lnTo>
                  <a:lnTo>
                    <a:pt x="12863" y="442"/>
                  </a:lnTo>
                  <a:lnTo>
                    <a:pt x="12870" y="453"/>
                  </a:lnTo>
                  <a:lnTo>
                    <a:pt x="12876" y="465"/>
                  </a:lnTo>
                  <a:lnTo>
                    <a:pt x="12881" y="478"/>
                  </a:lnTo>
                  <a:lnTo>
                    <a:pt x="12886" y="490"/>
                  </a:lnTo>
                  <a:lnTo>
                    <a:pt x="12890" y="504"/>
                  </a:lnTo>
                  <a:lnTo>
                    <a:pt x="12894" y="517"/>
                  </a:lnTo>
                  <a:lnTo>
                    <a:pt x="12897" y="530"/>
                  </a:lnTo>
                  <a:lnTo>
                    <a:pt x="12901" y="545"/>
                  </a:lnTo>
                  <a:lnTo>
                    <a:pt x="12903" y="560"/>
                  </a:lnTo>
                  <a:lnTo>
                    <a:pt x="12906" y="590"/>
                  </a:lnTo>
                  <a:lnTo>
                    <a:pt x="12907" y="622"/>
                  </a:lnTo>
                  <a:lnTo>
                    <a:pt x="12907" y="656"/>
                  </a:lnTo>
                  <a:lnTo>
                    <a:pt x="12483" y="656"/>
                  </a:lnTo>
                  <a:lnTo>
                    <a:pt x="12484" y="683"/>
                  </a:lnTo>
                  <a:lnTo>
                    <a:pt x="12486" y="710"/>
                  </a:lnTo>
                  <a:lnTo>
                    <a:pt x="12490" y="738"/>
                  </a:lnTo>
                  <a:lnTo>
                    <a:pt x="12497" y="765"/>
                  </a:lnTo>
                  <a:lnTo>
                    <a:pt x="12500" y="780"/>
                  </a:lnTo>
                  <a:lnTo>
                    <a:pt x="12505" y="793"/>
                  </a:lnTo>
                  <a:lnTo>
                    <a:pt x="12509" y="807"/>
                  </a:lnTo>
                  <a:lnTo>
                    <a:pt x="12515" y="821"/>
                  </a:lnTo>
                  <a:lnTo>
                    <a:pt x="12521" y="834"/>
                  </a:lnTo>
                  <a:lnTo>
                    <a:pt x="12528" y="848"/>
                  </a:lnTo>
                  <a:lnTo>
                    <a:pt x="12534" y="861"/>
                  </a:lnTo>
                  <a:lnTo>
                    <a:pt x="12543" y="872"/>
                  </a:lnTo>
                  <a:lnTo>
                    <a:pt x="12550" y="884"/>
                  </a:lnTo>
                  <a:lnTo>
                    <a:pt x="12559" y="896"/>
                  </a:lnTo>
                  <a:lnTo>
                    <a:pt x="12568" y="908"/>
                  </a:lnTo>
                  <a:lnTo>
                    <a:pt x="12579" y="917"/>
                  </a:lnTo>
                  <a:lnTo>
                    <a:pt x="12590" y="928"/>
                  </a:lnTo>
                  <a:lnTo>
                    <a:pt x="12600" y="936"/>
                  </a:lnTo>
                  <a:lnTo>
                    <a:pt x="12612" y="945"/>
                  </a:lnTo>
                  <a:lnTo>
                    <a:pt x="12625" y="953"/>
                  </a:lnTo>
                  <a:lnTo>
                    <a:pt x="12639" y="961"/>
                  </a:lnTo>
                  <a:lnTo>
                    <a:pt x="12653" y="966"/>
                  </a:lnTo>
                  <a:lnTo>
                    <a:pt x="12667" y="973"/>
                  </a:lnTo>
                  <a:lnTo>
                    <a:pt x="12683" y="977"/>
                  </a:lnTo>
                  <a:lnTo>
                    <a:pt x="12699" y="980"/>
                  </a:lnTo>
                  <a:lnTo>
                    <a:pt x="12716" y="983"/>
                  </a:lnTo>
                  <a:lnTo>
                    <a:pt x="12733" y="984"/>
                  </a:lnTo>
                  <a:lnTo>
                    <a:pt x="12751" y="986"/>
                  </a:lnTo>
                  <a:lnTo>
                    <a:pt x="12775" y="984"/>
                  </a:lnTo>
                  <a:lnTo>
                    <a:pt x="12795" y="982"/>
                  </a:lnTo>
                  <a:lnTo>
                    <a:pt x="12814" y="980"/>
                  </a:lnTo>
                  <a:lnTo>
                    <a:pt x="12832" y="976"/>
                  </a:lnTo>
                  <a:lnTo>
                    <a:pt x="12863" y="968"/>
                  </a:lnTo>
                  <a:lnTo>
                    <a:pt x="12890" y="960"/>
                  </a:lnTo>
                  <a:lnTo>
                    <a:pt x="12890" y="1069"/>
                  </a:lnTo>
                  <a:close/>
                  <a:moveTo>
                    <a:pt x="11667" y="953"/>
                  </a:moveTo>
                  <a:lnTo>
                    <a:pt x="11758" y="953"/>
                  </a:lnTo>
                  <a:lnTo>
                    <a:pt x="11793" y="952"/>
                  </a:lnTo>
                  <a:lnTo>
                    <a:pt x="11826" y="949"/>
                  </a:lnTo>
                  <a:lnTo>
                    <a:pt x="11842" y="947"/>
                  </a:lnTo>
                  <a:lnTo>
                    <a:pt x="11857" y="944"/>
                  </a:lnTo>
                  <a:lnTo>
                    <a:pt x="11872" y="940"/>
                  </a:lnTo>
                  <a:lnTo>
                    <a:pt x="11886" y="936"/>
                  </a:lnTo>
                  <a:lnTo>
                    <a:pt x="11900" y="931"/>
                  </a:lnTo>
                  <a:lnTo>
                    <a:pt x="11914" y="926"/>
                  </a:lnTo>
                  <a:lnTo>
                    <a:pt x="11927" y="919"/>
                  </a:lnTo>
                  <a:lnTo>
                    <a:pt x="11939" y="912"/>
                  </a:lnTo>
                  <a:lnTo>
                    <a:pt x="11950" y="903"/>
                  </a:lnTo>
                  <a:lnTo>
                    <a:pt x="11962" y="895"/>
                  </a:lnTo>
                  <a:lnTo>
                    <a:pt x="11973" y="885"/>
                  </a:lnTo>
                  <a:lnTo>
                    <a:pt x="11982" y="874"/>
                  </a:lnTo>
                  <a:lnTo>
                    <a:pt x="11992" y="863"/>
                  </a:lnTo>
                  <a:lnTo>
                    <a:pt x="12001" y="850"/>
                  </a:lnTo>
                  <a:lnTo>
                    <a:pt x="12009" y="836"/>
                  </a:lnTo>
                  <a:lnTo>
                    <a:pt x="12018" y="821"/>
                  </a:lnTo>
                  <a:lnTo>
                    <a:pt x="12024" y="805"/>
                  </a:lnTo>
                  <a:lnTo>
                    <a:pt x="12032" y="788"/>
                  </a:lnTo>
                  <a:lnTo>
                    <a:pt x="12037" y="770"/>
                  </a:lnTo>
                  <a:lnTo>
                    <a:pt x="12042" y="750"/>
                  </a:lnTo>
                  <a:lnTo>
                    <a:pt x="12048" y="730"/>
                  </a:lnTo>
                  <a:lnTo>
                    <a:pt x="12052" y="708"/>
                  </a:lnTo>
                  <a:lnTo>
                    <a:pt x="12055" y="684"/>
                  </a:lnTo>
                  <a:lnTo>
                    <a:pt x="12058" y="660"/>
                  </a:lnTo>
                  <a:lnTo>
                    <a:pt x="12060" y="634"/>
                  </a:lnTo>
                  <a:lnTo>
                    <a:pt x="12062" y="606"/>
                  </a:lnTo>
                  <a:lnTo>
                    <a:pt x="12063" y="577"/>
                  </a:lnTo>
                  <a:lnTo>
                    <a:pt x="12064" y="546"/>
                  </a:lnTo>
                  <a:lnTo>
                    <a:pt x="12063" y="515"/>
                  </a:lnTo>
                  <a:lnTo>
                    <a:pt x="12062" y="487"/>
                  </a:lnTo>
                  <a:lnTo>
                    <a:pt x="12060" y="459"/>
                  </a:lnTo>
                  <a:lnTo>
                    <a:pt x="12058" y="432"/>
                  </a:lnTo>
                  <a:lnTo>
                    <a:pt x="12055" y="408"/>
                  </a:lnTo>
                  <a:lnTo>
                    <a:pt x="12052" y="384"/>
                  </a:lnTo>
                  <a:lnTo>
                    <a:pt x="12048" y="362"/>
                  </a:lnTo>
                  <a:lnTo>
                    <a:pt x="12042" y="340"/>
                  </a:lnTo>
                  <a:lnTo>
                    <a:pt x="12037" y="321"/>
                  </a:lnTo>
                  <a:lnTo>
                    <a:pt x="12032" y="303"/>
                  </a:lnTo>
                  <a:lnTo>
                    <a:pt x="12024" y="286"/>
                  </a:lnTo>
                  <a:lnTo>
                    <a:pt x="12018" y="270"/>
                  </a:lnTo>
                  <a:lnTo>
                    <a:pt x="12009" y="255"/>
                  </a:lnTo>
                  <a:lnTo>
                    <a:pt x="12001" y="241"/>
                  </a:lnTo>
                  <a:lnTo>
                    <a:pt x="11992" y="228"/>
                  </a:lnTo>
                  <a:lnTo>
                    <a:pt x="11982" y="216"/>
                  </a:lnTo>
                  <a:lnTo>
                    <a:pt x="11972" y="206"/>
                  </a:lnTo>
                  <a:lnTo>
                    <a:pt x="11961" y="196"/>
                  </a:lnTo>
                  <a:lnTo>
                    <a:pt x="11950" y="187"/>
                  </a:lnTo>
                  <a:lnTo>
                    <a:pt x="11939" y="180"/>
                  </a:lnTo>
                  <a:lnTo>
                    <a:pt x="11926" y="172"/>
                  </a:lnTo>
                  <a:lnTo>
                    <a:pt x="11913" y="166"/>
                  </a:lnTo>
                  <a:lnTo>
                    <a:pt x="11900" y="161"/>
                  </a:lnTo>
                  <a:lnTo>
                    <a:pt x="11886" y="155"/>
                  </a:lnTo>
                  <a:lnTo>
                    <a:pt x="11871" y="152"/>
                  </a:lnTo>
                  <a:lnTo>
                    <a:pt x="11856" y="149"/>
                  </a:lnTo>
                  <a:lnTo>
                    <a:pt x="11841" y="146"/>
                  </a:lnTo>
                  <a:lnTo>
                    <a:pt x="11825" y="144"/>
                  </a:lnTo>
                  <a:lnTo>
                    <a:pt x="11791" y="140"/>
                  </a:lnTo>
                  <a:lnTo>
                    <a:pt x="11756" y="139"/>
                  </a:lnTo>
                  <a:lnTo>
                    <a:pt x="11667" y="139"/>
                  </a:lnTo>
                  <a:lnTo>
                    <a:pt x="11667" y="953"/>
                  </a:lnTo>
                  <a:close/>
                  <a:moveTo>
                    <a:pt x="11514" y="17"/>
                  </a:moveTo>
                  <a:lnTo>
                    <a:pt x="11786" y="17"/>
                  </a:lnTo>
                  <a:lnTo>
                    <a:pt x="11815" y="18"/>
                  </a:lnTo>
                  <a:lnTo>
                    <a:pt x="11843" y="19"/>
                  </a:lnTo>
                  <a:lnTo>
                    <a:pt x="11871" y="22"/>
                  </a:lnTo>
                  <a:lnTo>
                    <a:pt x="11897" y="25"/>
                  </a:lnTo>
                  <a:lnTo>
                    <a:pt x="11923" y="30"/>
                  </a:lnTo>
                  <a:lnTo>
                    <a:pt x="11946" y="36"/>
                  </a:lnTo>
                  <a:lnTo>
                    <a:pt x="11970" y="42"/>
                  </a:lnTo>
                  <a:lnTo>
                    <a:pt x="11991" y="51"/>
                  </a:lnTo>
                  <a:lnTo>
                    <a:pt x="12012" y="59"/>
                  </a:lnTo>
                  <a:lnTo>
                    <a:pt x="12032" y="69"/>
                  </a:lnTo>
                  <a:lnTo>
                    <a:pt x="12051" y="80"/>
                  </a:lnTo>
                  <a:lnTo>
                    <a:pt x="12069" y="91"/>
                  </a:lnTo>
                  <a:lnTo>
                    <a:pt x="12085" y="105"/>
                  </a:lnTo>
                  <a:lnTo>
                    <a:pt x="12101" y="119"/>
                  </a:lnTo>
                  <a:lnTo>
                    <a:pt x="12116" y="134"/>
                  </a:lnTo>
                  <a:lnTo>
                    <a:pt x="12130" y="150"/>
                  </a:lnTo>
                  <a:lnTo>
                    <a:pt x="12143" y="167"/>
                  </a:lnTo>
                  <a:lnTo>
                    <a:pt x="12155" y="184"/>
                  </a:lnTo>
                  <a:lnTo>
                    <a:pt x="12166" y="203"/>
                  </a:lnTo>
                  <a:lnTo>
                    <a:pt x="12176" y="224"/>
                  </a:lnTo>
                  <a:lnTo>
                    <a:pt x="12186" y="245"/>
                  </a:lnTo>
                  <a:lnTo>
                    <a:pt x="12194" y="267"/>
                  </a:lnTo>
                  <a:lnTo>
                    <a:pt x="12202" y="290"/>
                  </a:lnTo>
                  <a:lnTo>
                    <a:pt x="12208" y="315"/>
                  </a:lnTo>
                  <a:lnTo>
                    <a:pt x="12213" y="339"/>
                  </a:lnTo>
                  <a:lnTo>
                    <a:pt x="12219" y="366"/>
                  </a:lnTo>
                  <a:lnTo>
                    <a:pt x="12223" y="393"/>
                  </a:lnTo>
                  <a:lnTo>
                    <a:pt x="12226" y="420"/>
                  </a:lnTo>
                  <a:lnTo>
                    <a:pt x="12229" y="450"/>
                  </a:lnTo>
                  <a:lnTo>
                    <a:pt x="12231" y="480"/>
                  </a:lnTo>
                  <a:lnTo>
                    <a:pt x="12233" y="511"/>
                  </a:lnTo>
                  <a:lnTo>
                    <a:pt x="12233" y="543"/>
                  </a:lnTo>
                  <a:lnTo>
                    <a:pt x="12231" y="584"/>
                  </a:lnTo>
                  <a:lnTo>
                    <a:pt x="12230" y="622"/>
                  </a:lnTo>
                  <a:lnTo>
                    <a:pt x="12227" y="658"/>
                  </a:lnTo>
                  <a:lnTo>
                    <a:pt x="12223" y="693"/>
                  </a:lnTo>
                  <a:lnTo>
                    <a:pt x="12219" y="725"/>
                  </a:lnTo>
                  <a:lnTo>
                    <a:pt x="12212" y="756"/>
                  </a:lnTo>
                  <a:lnTo>
                    <a:pt x="12205" y="785"/>
                  </a:lnTo>
                  <a:lnTo>
                    <a:pt x="12197" y="811"/>
                  </a:lnTo>
                  <a:lnTo>
                    <a:pt x="12188" y="837"/>
                  </a:lnTo>
                  <a:lnTo>
                    <a:pt x="12178" y="862"/>
                  </a:lnTo>
                  <a:lnTo>
                    <a:pt x="12167" y="884"/>
                  </a:lnTo>
                  <a:lnTo>
                    <a:pt x="12156" y="905"/>
                  </a:lnTo>
                  <a:lnTo>
                    <a:pt x="12143" y="925"/>
                  </a:lnTo>
                  <a:lnTo>
                    <a:pt x="12130" y="943"/>
                  </a:lnTo>
                  <a:lnTo>
                    <a:pt x="12116" y="959"/>
                  </a:lnTo>
                  <a:lnTo>
                    <a:pt x="12101" y="975"/>
                  </a:lnTo>
                  <a:lnTo>
                    <a:pt x="12085" y="989"/>
                  </a:lnTo>
                  <a:lnTo>
                    <a:pt x="12069" y="1002"/>
                  </a:lnTo>
                  <a:lnTo>
                    <a:pt x="12052" y="1013"/>
                  </a:lnTo>
                  <a:lnTo>
                    <a:pt x="12035" y="1023"/>
                  </a:lnTo>
                  <a:lnTo>
                    <a:pt x="12017" y="1033"/>
                  </a:lnTo>
                  <a:lnTo>
                    <a:pt x="11998" y="1041"/>
                  </a:lnTo>
                  <a:lnTo>
                    <a:pt x="11979" y="1049"/>
                  </a:lnTo>
                  <a:lnTo>
                    <a:pt x="11959" y="1055"/>
                  </a:lnTo>
                  <a:lnTo>
                    <a:pt x="11939" y="1060"/>
                  </a:lnTo>
                  <a:lnTo>
                    <a:pt x="11918" y="1065"/>
                  </a:lnTo>
                  <a:lnTo>
                    <a:pt x="11897" y="1068"/>
                  </a:lnTo>
                  <a:lnTo>
                    <a:pt x="11876" y="1071"/>
                  </a:lnTo>
                  <a:lnTo>
                    <a:pt x="11853" y="1073"/>
                  </a:lnTo>
                  <a:lnTo>
                    <a:pt x="11831" y="1075"/>
                  </a:lnTo>
                  <a:lnTo>
                    <a:pt x="11808" y="1075"/>
                  </a:lnTo>
                  <a:lnTo>
                    <a:pt x="11786" y="1076"/>
                  </a:lnTo>
                  <a:lnTo>
                    <a:pt x="11514" y="1076"/>
                  </a:lnTo>
                  <a:lnTo>
                    <a:pt x="11514" y="17"/>
                  </a:lnTo>
                  <a:close/>
                  <a:moveTo>
                    <a:pt x="10702" y="864"/>
                  </a:moveTo>
                  <a:lnTo>
                    <a:pt x="10913" y="864"/>
                  </a:lnTo>
                  <a:lnTo>
                    <a:pt x="10913" y="1076"/>
                  </a:lnTo>
                  <a:lnTo>
                    <a:pt x="10702" y="1076"/>
                  </a:lnTo>
                  <a:lnTo>
                    <a:pt x="10702" y="864"/>
                  </a:lnTo>
                  <a:close/>
                  <a:moveTo>
                    <a:pt x="10412" y="565"/>
                  </a:moveTo>
                  <a:lnTo>
                    <a:pt x="10412" y="556"/>
                  </a:lnTo>
                  <a:lnTo>
                    <a:pt x="10411" y="546"/>
                  </a:lnTo>
                  <a:lnTo>
                    <a:pt x="10409" y="536"/>
                  </a:lnTo>
                  <a:lnTo>
                    <a:pt x="10406" y="525"/>
                  </a:lnTo>
                  <a:lnTo>
                    <a:pt x="10402" y="514"/>
                  </a:lnTo>
                  <a:lnTo>
                    <a:pt x="10398" y="504"/>
                  </a:lnTo>
                  <a:lnTo>
                    <a:pt x="10392" y="493"/>
                  </a:lnTo>
                  <a:lnTo>
                    <a:pt x="10385" y="483"/>
                  </a:lnTo>
                  <a:lnTo>
                    <a:pt x="10377" y="474"/>
                  </a:lnTo>
                  <a:lnTo>
                    <a:pt x="10367" y="464"/>
                  </a:lnTo>
                  <a:lnTo>
                    <a:pt x="10356" y="457"/>
                  </a:lnTo>
                  <a:lnTo>
                    <a:pt x="10344" y="449"/>
                  </a:lnTo>
                  <a:lnTo>
                    <a:pt x="10330" y="444"/>
                  </a:lnTo>
                  <a:lnTo>
                    <a:pt x="10315" y="440"/>
                  </a:lnTo>
                  <a:lnTo>
                    <a:pt x="10298" y="436"/>
                  </a:lnTo>
                  <a:lnTo>
                    <a:pt x="10278" y="436"/>
                  </a:lnTo>
                  <a:lnTo>
                    <a:pt x="10268" y="436"/>
                  </a:lnTo>
                  <a:lnTo>
                    <a:pt x="10258" y="437"/>
                  </a:lnTo>
                  <a:lnTo>
                    <a:pt x="10249" y="439"/>
                  </a:lnTo>
                  <a:lnTo>
                    <a:pt x="10240" y="441"/>
                  </a:lnTo>
                  <a:lnTo>
                    <a:pt x="10223" y="445"/>
                  </a:lnTo>
                  <a:lnTo>
                    <a:pt x="10208" y="451"/>
                  </a:lnTo>
                  <a:lnTo>
                    <a:pt x="10194" y="459"/>
                  </a:lnTo>
                  <a:lnTo>
                    <a:pt x="10182" y="468"/>
                  </a:lnTo>
                  <a:lnTo>
                    <a:pt x="10172" y="478"/>
                  </a:lnTo>
                  <a:lnTo>
                    <a:pt x="10163" y="489"/>
                  </a:lnTo>
                  <a:lnTo>
                    <a:pt x="10156" y="499"/>
                  </a:lnTo>
                  <a:lnTo>
                    <a:pt x="10149" y="510"/>
                  </a:lnTo>
                  <a:lnTo>
                    <a:pt x="10144" y="521"/>
                  </a:lnTo>
                  <a:lnTo>
                    <a:pt x="10139" y="531"/>
                  </a:lnTo>
                  <a:lnTo>
                    <a:pt x="10136" y="541"/>
                  </a:lnTo>
                  <a:lnTo>
                    <a:pt x="10134" y="550"/>
                  </a:lnTo>
                  <a:lnTo>
                    <a:pt x="10133" y="558"/>
                  </a:lnTo>
                  <a:lnTo>
                    <a:pt x="10132" y="565"/>
                  </a:lnTo>
                  <a:lnTo>
                    <a:pt x="10412" y="565"/>
                  </a:lnTo>
                  <a:close/>
                  <a:moveTo>
                    <a:pt x="10533" y="1069"/>
                  </a:moveTo>
                  <a:lnTo>
                    <a:pt x="10511" y="1073"/>
                  </a:lnTo>
                  <a:lnTo>
                    <a:pt x="10491" y="1078"/>
                  </a:lnTo>
                  <a:lnTo>
                    <a:pt x="10471" y="1083"/>
                  </a:lnTo>
                  <a:lnTo>
                    <a:pt x="10449" y="1086"/>
                  </a:lnTo>
                  <a:lnTo>
                    <a:pt x="10428" y="1089"/>
                  </a:lnTo>
                  <a:lnTo>
                    <a:pt x="10405" y="1091"/>
                  </a:lnTo>
                  <a:lnTo>
                    <a:pt x="10379" y="1092"/>
                  </a:lnTo>
                  <a:lnTo>
                    <a:pt x="10351" y="1092"/>
                  </a:lnTo>
                  <a:lnTo>
                    <a:pt x="10330" y="1092"/>
                  </a:lnTo>
                  <a:lnTo>
                    <a:pt x="10311" y="1091"/>
                  </a:lnTo>
                  <a:lnTo>
                    <a:pt x="10290" y="1089"/>
                  </a:lnTo>
                  <a:lnTo>
                    <a:pt x="10272" y="1087"/>
                  </a:lnTo>
                  <a:lnTo>
                    <a:pt x="10253" y="1083"/>
                  </a:lnTo>
                  <a:lnTo>
                    <a:pt x="10235" y="1078"/>
                  </a:lnTo>
                  <a:lnTo>
                    <a:pt x="10218" y="1074"/>
                  </a:lnTo>
                  <a:lnTo>
                    <a:pt x="10200" y="1068"/>
                  </a:lnTo>
                  <a:lnTo>
                    <a:pt x="10184" y="1061"/>
                  </a:lnTo>
                  <a:lnTo>
                    <a:pt x="10168" y="1054"/>
                  </a:lnTo>
                  <a:lnTo>
                    <a:pt x="10153" y="1045"/>
                  </a:lnTo>
                  <a:lnTo>
                    <a:pt x="10138" y="1037"/>
                  </a:lnTo>
                  <a:lnTo>
                    <a:pt x="10124" y="1026"/>
                  </a:lnTo>
                  <a:lnTo>
                    <a:pt x="10112" y="1015"/>
                  </a:lnTo>
                  <a:lnTo>
                    <a:pt x="10099" y="1004"/>
                  </a:lnTo>
                  <a:lnTo>
                    <a:pt x="10086" y="992"/>
                  </a:lnTo>
                  <a:lnTo>
                    <a:pt x="10075" y="978"/>
                  </a:lnTo>
                  <a:lnTo>
                    <a:pt x="10065" y="964"/>
                  </a:lnTo>
                  <a:lnTo>
                    <a:pt x="10054" y="949"/>
                  </a:lnTo>
                  <a:lnTo>
                    <a:pt x="10044" y="933"/>
                  </a:lnTo>
                  <a:lnTo>
                    <a:pt x="10036" y="917"/>
                  </a:lnTo>
                  <a:lnTo>
                    <a:pt x="10027" y="899"/>
                  </a:lnTo>
                  <a:lnTo>
                    <a:pt x="10021" y="881"/>
                  </a:lnTo>
                  <a:lnTo>
                    <a:pt x="10013" y="862"/>
                  </a:lnTo>
                  <a:lnTo>
                    <a:pt x="10008" y="841"/>
                  </a:lnTo>
                  <a:lnTo>
                    <a:pt x="10003" y="821"/>
                  </a:lnTo>
                  <a:lnTo>
                    <a:pt x="9998" y="799"/>
                  </a:lnTo>
                  <a:lnTo>
                    <a:pt x="9995" y="776"/>
                  </a:lnTo>
                  <a:lnTo>
                    <a:pt x="9992" y="752"/>
                  </a:lnTo>
                  <a:lnTo>
                    <a:pt x="9990" y="727"/>
                  </a:lnTo>
                  <a:lnTo>
                    <a:pt x="9989" y="701"/>
                  </a:lnTo>
                  <a:lnTo>
                    <a:pt x="9989" y="676"/>
                  </a:lnTo>
                  <a:lnTo>
                    <a:pt x="9989" y="647"/>
                  </a:lnTo>
                  <a:lnTo>
                    <a:pt x="9991" y="620"/>
                  </a:lnTo>
                  <a:lnTo>
                    <a:pt x="9993" y="595"/>
                  </a:lnTo>
                  <a:lnTo>
                    <a:pt x="9997" y="571"/>
                  </a:lnTo>
                  <a:lnTo>
                    <a:pt x="10002" y="549"/>
                  </a:lnTo>
                  <a:lnTo>
                    <a:pt x="10008" y="527"/>
                  </a:lnTo>
                  <a:lnTo>
                    <a:pt x="10014" y="508"/>
                  </a:lnTo>
                  <a:lnTo>
                    <a:pt x="10022" y="489"/>
                  </a:lnTo>
                  <a:lnTo>
                    <a:pt x="10029" y="472"/>
                  </a:lnTo>
                  <a:lnTo>
                    <a:pt x="10039" y="457"/>
                  </a:lnTo>
                  <a:lnTo>
                    <a:pt x="10048" y="442"/>
                  </a:lnTo>
                  <a:lnTo>
                    <a:pt x="10058" y="428"/>
                  </a:lnTo>
                  <a:lnTo>
                    <a:pt x="10068" y="416"/>
                  </a:lnTo>
                  <a:lnTo>
                    <a:pt x="10080" y="404"/>
                  </a:lnTo>
                  <a:lnTo>
                    <a:pt x="10090" y="394"/>
                  </a:lnTo>
                  <a:lnTo>
                    <a:pt x="10102" y="384"/>
                  </a:lnTo>
                  <a:lnTo>
                    <a:pt x="10114" y="377"/>
                  </a:lnTo>
                  <a:lnTo>
                    <a:pt x="10126" y="368"/>
                  </a:lnTo>
                  <a:lnTo>
                    <a:pt x="10138" y="362"/>
                  </a:lnTo>
                  <a:lnTo>
                    <a:pt x="10151" y="356"/>
                  </a:lnTo>
                  <a:lnTo>
                    <a:pt x="10163" y="351"/>
                  </a:lnTo>
                  <a:lnTo>
                    <a:pt x="10176" y="346"/>
                  </a:lnTo>
                  <a:lnTo>
                    <a:pt x="10188" y="342"/>
                  </a:lnTo>
                  <a:lnTo>
                    <a:pt x="10200" y="339"/>
                  </a:lnTo>
                  <a:lnTo>
                    <a:pt x="10224" y="334"/>
                  </a:lnTo>
                  <a:lnTo>
                    <a:pt x="10246" y="331"/>
                  </a:lnTo>
                  <a:lnTo>
                    <a:pt x="10268" y="328"/>
                  </a:lnTo>
                  <a:lnTo>
                    <a:pt x="10286" y="328"/>
                  </a:lnTo>
                  <a:lnTo>
                    <a:pt x="10303" y="328"/>
                  </a:lnTo>
                  <a:lnTo>
                    <a:pt x="10318" y="330"/>
                  </a:lnTo>
                  <a:lnTo>
                    <a:pt x="10334" y="332"/>
                  </a:lnTo>
                  <a:lnTo>
                    <a:pt x="10349" y="334"/>
                  </a:lnTo>
                  <a:lnTo>
                    <a:pt x="10363" y="337"/>
                  </a:lnTo>
                  <a:lnTo>
                    <a:pt x="10377" y="341"/>
                  </a:lnTo>
                  <a:lnTo>
                    <a:pt x="10390" y="346"/>
                  </a:lnTo>
                  <a:lnTo>
                    <a:pt x="10402" y="350"/>
                  </a:lnTo>
                  <a:lnTo>
                    <a:pt x="10414" y="356"/>
                  </a:lnTo>
                  <a:lnTo>
                    <a:pt x="10426" y="362"/>
                  </a:lnTo>
                  <a:lnTo>
                    <a:pt x="10438" y="369"/>
                  </a:lnTo>
                  <a:lnTo>
                    <a:pt x="10448" y="375"/>
                  </a:lnTo>
                  <a:lnTo>
                    <a:pt x="10458" y="384"/>
                  </a:lnTo>
                  <a:lnTo>
                    <a:pt x="10468" y="393"/>
                  </a:lnTo>
                  <a:lnTo>
                    <a:pt x="10476" y="401"/>
                  </a:lnTo>
                  <a:lnTo>
                    <a:pt x="10485" y="411"/>
                  </a:lnTo>
                  <a:lnTo>
                    <a:pt x="10493" y="420"/>
                  </a:lnTo>
                  <a:lnTo>
                    <a:pt x="10501" y="431"/>
                  </a:lnTo>
                  <a:lnTo>
                    <a:pt x="10507" y="442"/>
                  </a:lnTo>
                  <a:lnTo>
                    <a:pt x="10514" y="453"/>
                  </a:lnTo>
                  <a:lnTo>
                    <a:pt x="10520" y="465"/>
                  </a:lnTo>
                  <a:lnTo>
                    <a:pt x="10525" y="478"/>
                  </a:lnTo>
                  <a:lnTo>
                    <a:pt x="10530" y="490"/>
                  </a:lnTo>
                  <a:lnTo>
                    <a:pt x="10534" y="504"/>
                  </a:lnTo>
                  <a:lnTo>
                    <a:pt x="10538" y="517"/>
                  </a:lnTo>
                  <a:lnTo>
                    <a:pt x="10541" y="530"/>
                  </a:lnTo>
                  <a:lnTo>
                    <a:pt x="10544" y="545"/>
                  </a:lnTo>
                  <a:lnTo>
                    <a:pt x="10547" y="560"/>
                  </a:lnTo>
                  <a:lnTo>
                    <a:pt x="10549" y="590"/>
                  </a:lnTo>
                  <a:lnTo>
                    <a:pt x="10550" y="622"/>
                  </a:lnTo>
                  <a:lnTo>
                    <a:pt x="10550" y="656"/>
                  </a:lnTo>
                  <a:lnTo>
                    <a:pt x="10127" y="656"/>
                  </a:lnTo>
                  <a:lnTo>
                    <a:pt x="10128" y="683"/>
                  </a:lnTo>
                  <a:lnTo>
                    <a:pt x="10130" y="710"/>
                  </a:lnTo>
                  <a:lnTo>
                    <a:pt x="10134" y="738"/>
                  </a:lnTo>
                  <a:lnTo>
                    <a:pt x="10141" y="765"/>
                  </a:lnTo>
                  <a:lnTo>
                    <a:pt x="10144" y="780"/>
                  </a:lnTo>
                  <a:lnTo>
                    <a:pt x="10149" y="793"/>
                  </a:lnTo>
                  <a:lnTo>
                    <a:pt x="10153" y="807"/>
                  </a:lnTo>
                  <a:lnTo>
                    <a:pt x="10159" y="821"/>
                  </a:lnTo>
                  <a:lnTo>
                    <a:pt x="10165" y="834"/>
                  </a:lnTo>
                  <a:lnTo>
                    <a:pt x="10172" y="848"/>
                  </a:lnTo>
                  <a:lnTo>
                    <a:pt x="10178" y="861"/>
                  </a:lnTo>
                  <a:lnTo>
                    <a:pt x="10185" y="872"/>
                  </a:lnTo>
                  <a:lnTo>
                    <a:pt x="10194" y="884"/>
                  </a:lnTo>
                  <a:lnTo>
                    <a:pt x="10203" y="896"/>
                  </a:lnTo>
                  <a:lnTo>
                    <a:pt x="10212" y="908"/>
                  </a:lnTo>
                  <a:lnTo>
                    <a:pt x="10223" y="917"/>
                  </a:lnTo>
                  <a:lnTo>
                    <a:pt x="10234" y="928"/>
                  </a:lnTo>
                  <a:lnTo>
                    <a:pt x="10244" y="936"/>
                  </a:lnTo>
                  <a:lnTo>
                    <a:pt x="10256" y="945"/>
                  </a:lnTo>
                  <a:lnTo>
                    <a:pt x="10269" y="953"/>
                  </a:lnTo>
                  <a:lnTo>
                    <a:pt x="10283" y="961"/>
                  </a:lnTo>
                  <a:lnTo>
                    <a:pt x="10297" y="966"/>
                  </a:lnTo>
                  <a:lnTo>
                    <a:pt x="10311" y="973"/>
                  </a:lnTo>
                  <a:lnTo>
                    <a:pt x="10327" y="977"/>
                  </a:lnTo>
                  <a:lnTo>
                    <a:pt x="10343" y="980"/>
                  </a:lnTo>
                  <a:lnTo>
                    <a:pt x="10360" y="983"/>
                  </a:lnTo>
                  <a:lnTo>
                    <a:pt x="10377" y="984"/>
                  </a:lnTo>
                  <a:lnTo>
                    <a:pt x="10395" y="986"/>
                  </a:lnTo>
                  <a:lnTo>
                    <a:pt x="10417" y="984"/>
                  </a:lnTo>
                  <a:lnTo>
                    <a:pt x="10439" y="982"/>
                  </a:lnTo>
                  <a:lnTo>
                    <a:pt x="10458" y="980"/>
                  </a:lnTo>
                  <a:lnTo>
                    <a:pt x="10476" y="976"/>
                  </a:lnTo>
                  <a:lnTo>
                    <a:pt x="10507" y="968"/>
                  </a:lnTo>
                  <a:lnTo>
                    <a:pt x="10533" y="960"/>
                  </a:lnTo>
                  <a:lnTo>
                    <a:pt x="10533" y="1069"/>
                  </a:lnTo>
                  <a:close/>
                  <a:moveTo>
                    <a:pt x="9878" y="1066"/>
                  </a:moveTo>
                  <a:lnTo>
                    <a:pt x="9856" y="1071"/>
                  </a:lnTo>
                  <a:lnTo>
                    <a:pt x="9835" y="1076"/>
                  </a:lnTo>
                  <a:lnTo>
                    <a:pt x="9812" y="1082"/>
                  </a:lnTo>
                  <a:lnTo>
                    <a:pt x="9788" y="1085"/>
                  </a:lnTo>
                  <a:lnTo>
                    <a:pt x="9762" y="1088"/>
                  </a:lnTo>
                  <a:lnTo>
                    <a:pt x="9735" y="1091"/>
                  </a:lnTo>
                  <a:lnTo>
                    <a:pt x="9705" y="1092"/>
                  </a:lnTo>
                  <a:lnTo>
                    <a:pt x="9674" y="1092"/>
                  </a:lnTo>
                  <a:lnTo>
                    <a:pt x="9649" y="1092"/>
                  </a:lnTo>
                  <a:lnTo>
                    <a:pt x="9624" y="1090"/>
                  </a:lnTo>
                  <a:lnTo>
                    <a:pt x="9601" y="1087"/>
                  </a:lnTo>
                  <a:lnTo>
                    <a:pt x="9579" y="1083"/>
                  </a:lnTo>
                  <a:lnTo>
                    <a:pt x="9558" y="1077"/>
                  </a:lnTo>
                  <a:lnTo>
                    <a:pt x="9538" y="1071"/>
                  </a:lnTo>
                  <a:lnTo>
                    <a:pt x="9518" y="1064"/>
                  </a:lnTo>
                  <a:lnTo>
                    <a:pt x="9501" y="1055"/>
                  </a:lnTo>
                  <a:lnTo>
                    <a:pt x="9484" y="1045"/>
                  </a:lnTo>
                  <a:lnTo>
                    <a:pt x="9468" y="1035"/>
                  </a:lnTo>
                  <a:lnTo>
                    <a:pt x="9453" y="1024"/>
                  </a:lnTo>
                  <a:lnTo>
                    <a:pt x="9438" y="1011"/>
                  </a:lnTo>
                  <a:lnTo>
                    <a:pt x="9425" y="998"/>
                  </a:lnTo>
                  <a:lnTo>
                    <a:pt x="9413" y="986"/>
                  </a:lnTo>
                  <a:lnTo>
                    <a:pt x="9402" y="972"/>
                  </a:lnTo>
                  <a:lnTo>
                    <a:pt x="9391" y="957"/>
                  </a:lnTo>
                  <a:lnTo>
                    <a:pt x="9382" y="942"/>
                  </a:lnTo>
                  <a:lnTo>
                    <a:pt x="9372" y="926"/>
                  </a:lnTo>
                  <a:lnTo>
                    <a:pt x="9363" y="910"/>
                  </a:lnTo>
                  <a:lnTo>
                    <a:pt x="9356" y="894"/>
                  </a:lnTo>
                  <a:lnTo>
                    <a:pt x="9349" y="877"/>
                  </a:lnTo>
                  <a:lnTo>
                    <a:pt x="9343" y="859"/>
                  </a:lnTo>
                  <a:lnTo>
                    <a:pt x="9338" y="842"/>
                  </a:lnTo>
                  <a:lnTo>
                    <a:pt x="9333" y="825"/>
                  </a:lnTo>
                  <a:lnTo>
                    <a:pt x="9329" y="807"/>
                  </a:lnTo>
                  <a:lnTo>
                    <a:pt x="9326" y="790"/>
                  </a:lnTo>
                  <a:lnTo>
                    <a:pt x="9323" y="772"/>
                  </a:lnTo>
                  <a:lnTo>
                    <a:pt x="9321" y="754"/>
                  </a:lnTo>
                  <a:lnTo>
                    <a:pt x="9317" y="720"/>
                  </a:lnTo>
                  <a:lnTo>
                    <a:pt x="9317" y="684"/>
                  </a:lnTo>
                  <a:lnTo>
                    <a:pt x="9317" y="666"/>
                  </a:lnTo>
                  <a:lnTo>
                    <a:pt x="9318" y="647"/>
                  </a:lnTo>
                  <a:lnTo>
                    <a:pt x="9320" y="629"/>
                  </a:lnTo>
                  <a:lnTo>
                    <a:pt x="9322" y="611"/>
                  </a:lnTo>
                  <a:lnTo>
                    <a:pt x="9324" y="593"/>
                  </a:lnTo>
                  <a:lnTo>
                    <a:pt x="9327" y="576"/>
                  </a:lnTo>
                  <a:lnTo>
                    <a:pt x="9330" y="559"/>
                  </a:lnTo>
                  <a:lnTo>
                    <a:pt x="9335" y="543"/>
                  </a:lnTo>
                  <a:lnTo>
                    <a:pt x="9340" y="527"/>
                  </a:lnTo>
                  <a:lnTo>
                    <a:pt x="9345" y="511"/>
                  </a:lnTo>
                  <a:lnTo>
                    <a:pt x="9352" y="496"/>
                  </a:lnTo>
                  <a:lnTo>
                    <a:pt x="9358" y="482"/>
                  </a:lnTo>
                  <a:lnTo>
                    <a:pt x="9366" y="468"/>
                  </a:lnTo>
                  <a:lnTo>
                    <a:pt x="9373" y="455"/>
                  </a:lnTo>
                  <a:lnTo>
                    <a:pt x="9382" y="442"/>
                  </a:lnTo>
                  <a:lnTo>
                    <a:pt x="9391" y="430"/>
                  </a:lnTo>
                  <a:lnTo>
                    <a:pt x="9401" y="418"/>
                  </a:lnTo>
                  <a:lnTo>
                    <a:pt x="9411" y="408"/>
                  </a:lnTo>
                  <a:lnTo>
                    <a:pt x="9422" y="397"/>
                  </a:lnTo>
                  <a:lnTo>
                    <a:pt x="9434" y="387"/>
                  </a:lnTo>
                  <a:lnTo>
                    <a:pt x="9447" y="379"/>
                  </a:lnTo>
                  <a:lnTo>
                    <a:pt x="9460" y="370"/>
                  </a:lnTo>
                  <a:lnTo>
                    <a:pt x="9473" y="363"/>
                  </a:lnTo>
                  <a:lnTo>
                    <a:pt x="9487" y="355"/>
                  </a:lnTo>
                  <a:lnTo>
                    <a:pt x="9502" y="349"/>
                  </a:lnTo>
                  <a:lnTo>
                    <a:pt x="9518" y="343"/>
                  </a:lnTo>
                  <a:lnTo>
                    <a:pt x="9535" y="339"/>
                  </a:lnTo>
                  <a:lnTo>
                    <a:pt x="9553" y="336"/>
                  </a:lnTo>
                  <a:lnTo>
                    <a:pt x="9571" y="333"/>
                  </a:lnTo>
                  <a:lnTo>
                    <a:pt x="9589" y="331"/>
                  </a:lnTo>
                  <a:lnTo>
                    <a:pt x="9608" y="328"/>
                  </a:lnTo>
                  <a:lnTo>
                    <a:pt x="9628" y="328"/>
                  </a:lnTo>
                  <a:lnTo>
                    <a:pt x="9648" y="328"/>
                  </a:lnTo>
                  <a:lnTo>
                    <a:pt x="9666" y="331"/>
                  </a:lnTo>
                  <a:lnTo>
                    <a:pt x="9683" y="332"/>
                  </a:lnTo>
                  <a:lnTo>
                    <a:pt x="9699" y="335"/>
                  </a:lnTo>
                  <a:lnTo>
                    <a:pt x="9715" y="338"/>
                  </a:lnTo>
                  <a:lnTo>
                    <a:pt x="9729" y="341"/>
                  </a:lnTo>
                  <a:lnTo>
                    <a:pt x="9744" y="347"/>
                  </a:lnTo>
                  <a:lnTo>
                    <a:pt x="9757" y="352"/>
                  </a:lnTo>
                  <a:lnTo>
                    <a:pt x="9770" y="357"/>
                  </a:lnTo>
                  <a:lnTo>
                    <a:pt x="9780" y="364"/>
                  </a:lnTo>
                  <a:lnTo>
                    <a:pt x="9792" y="370"/>
                  </a:lnTo>
                  <a:lnTo>
                    <a:pt x="9802" y="378"/>
                  </a:lnTo>
                  <a:lnTo>
                    <a:pt x="9811" y="385"/>
                  </a:lnTo>
                  <a:lnTo>
                    <a:pt x="9821" y="394"/>
                  </a:lnTo>
                  <a:lnTo>
                    <a:pt x="9829" y="402"/>
                  </a:lnTo>
                  <a:lnTo>
                    <a:pt x="9837" y="411"/>
                  </a:lnTo>
                  <a:lnTo>
                    <a:pt x="9843" y="420"/>
                  </a:lnTo>
                  <a:lnTo>
                    <a:pt x="9850" y="430"/>
                  </a:lnTo>
                  <a:lnTo>
                    <a:pt x="9856" y="440"/>
                  </a:lnTo>
                  <a:lnTo>
                    <a:pt x="9862" y="450"/>
                  </a:lnTo>
                  <a:lnTo>
                    <a:pt x="9871" y="472"/>
                  </a:lnTo>
                  <a:lnTo>
                    <a:pt x="9878" y="493"/>
                  </a:lnTo>
                  <a:lnTo>
                    <a:pt x="9883" y="515"/>
                  </a:lnTo>
                  <a:lnTo>
                    <a:pt x="9887" y="538"/>
                  </a:lnTo>
                  <a:lnTo>
                    <a:pt x="9888" y="560"/>
                  </a:lnTo>
                  <a:lnTo>
                    <a:pt x="9889" y="584"/>
                  </a:lnTo>
                  <a:lnTo>
                    <a:pt x="9731" y="584"/>
                  </a:lnTo>
                  <a:lnTo>
                    <a:pt x="9731" y="561"/>
                  </a:lnTo>
                  <a:lnTo>
                    <a:pt x="9728" y="537"/>
                  </a:lnTo>
                  <a:lnTo>
                    <a:pt x="9726" y="525"/>
                  </a:lnTo>
                  <a:lnTo>
                    <a:pt x="9723" y="512"/>
                  </a:lnTo>
                  <a:lnTo>
                    <a:pt x="9718" y="500"/>
                  </a:lnTo>
                  <a:lnTo>
                    <a:pt x="9713" y="489"/>
                  </a:lnTo>
                  <a:lnTo>
                    <a:pt x="9707" y="478"/>
                  </a:lnTo>
                  <a:lnTo>
                    <a:pt x="9699" y="468"/>
                  </a:lnTo>
                  <a:lnTo>
                    <a:pt x="9690" y="459"/>
                  </a:lnTo>
                  <a:lnTo>
                    <a:pt x="9680" y="451"/>
                  </a:lnTo>
                  <a:lnTo>
                    <a:pt x="9667" y="445"/>
                  </a:lnTo>
                  <a:lnTo>
                    <a:pt x="9653" y="440"/>
                  </a:lnTo>
                  <a:lnTo>
                    <a:pt x="9646" y="439"/>
                  </a:lnTo>
                  <a:lnTo>
                    <a:pt x="9637" y="437"/>
                  </a:lnTo>
                  <a:lnTo>
                    <a:pt x="9628" y="436"/>
                  </a:lnTo>
                  <a:lnTo>
                    <a:pt x="9619" y="436"/>
                  </a:lnTo>
                  <a:lnTo>
                    <a:pt x="9603" y="437"/>
                  </a:lnTo>
                  <a:lnTo>
                    <a:pt x="9587" y="440"/>
                  </a:lnTo>
                  <a:lnTo>
                    <a:pt x="9572" y="445"/>
                  </a:lnTo>
                  <a:lnTo>
                    <a:pt x="9558" y="451"/>
                  </a:lnTo>
                  <a:lnTo>
                    <a:pt x="9544" y="460"/>
                  </a:lnTo>
                  <a:lnTo>
                    <a:pt x="9532" y="471"/>
                  </a:lnTo>
                  <a:lnTo>
                    <a:pt x="9521" y="483"/>
                  </a:lnTo>
                  <a:lnTo>
                    <a:pt x="9511" y="496"/>
                  </a:lnTo>
                  <a:lnTo>
                    <a:pt x="9501" y="512"/>
                  </a:lnTo>
                  <a:lnTo>
                    <a:pt x="9494" y="528"/>
                  </a:lnTo>
                  <a:lnTo>
                    <a:pt x="9486" y="547"/>
                  </a:lnTo>
                  <a:lnTo>
                    <a:pt x="9481" y="567"/>
                  </a:lnTo>
                  <a:lnTo>
                    <a:pt x="9477" y="588"/>
                  </a:lnTo>
                  <a:lnTo>
                    <a:pt x="9473" y="611"/>
                  </a:lnTo>
                  <a:lnTo>
                    <a:pt x="9471" y="634"/>
                  </a:lnTo>
                  <a:lnTo>
                    <a:pt x="9470" y="659"/>
                  </a:lnTo>
                  <a:lnTo>
                    <a:pt x="9471" y="686"/>
                  </a:lnTo>
                  <a:lnTo>
                    <a:pt x="9473" y="714"/>
                  </a:lnTo>
                  <a:lnTo>
                    <a:pt x="9478" y="742"/>
                  </a:lnTo>
                  <a:lnTo>
                    <a:pt x="9483" y="771"/>
                  </a:lnTo>
                  <a:lnTo>
                    <a:pt x="9487" y="785"/>
                  </a:lnTo>
                  <a:lnTo>
                    <a:pt x="9492" y="799"/>
                  </a:lnTo>
                  <a:lnTo>
                    <a:pt x="9496" y="812"/>
                  </a:lnTo>
                  <a:lnTo>
                    <a:pt x="9501" y="825"/>
                  </a:lnTo>
                  <a:lnTo>
                    <a:pt x="9508" y="838"/>
                  </a:lnTo>
                  <a:lnTo>
                    <a:pt x="9514" y="851"/>
                  </a:lnTo>
                  <a:lnTo>
                    <a:pt x="9522" y="864"/>
                  </a:lnTo>
                  <a:lnTo>
                    <a:pt x="9529" y="877"/>
                  </a:lnTo>
                  <a:lnTo>
                    <a:pt x="9538" y="888"/>
                  </a:lnTo>
                  <a:lnTo>
                    <a:pt x="9547" y="899"/>
                  </a:lnTo>
                  <a:lnTo>
                    <a:pt x="9557" y="910"/>
                  </a:lnTo>
                  <a:lnTo>
                    <a:pt x="9568" y="920"/>
                  </a:lnTo>
                  <a:lnTo>
                    <a:pt x="9579" y="930"/>
                  </a:lnTo>
                  <a:lnTo>
                    <a:pt x="9591" y="939"/>
                  </a:lnTo>
                  <a:lnTo>
                    <a:pt x="9604" y="947"/>
                  </a:lnTo>
                  <a:lnTo>
                    <a:pt x="9618" y="955"/>
                  </a:lnTo>
                  <a:lnTo>
                    <a:pt x="9633" y="962"/>
                  </a:lnTo>
                  <a:lnTo>
                    <a:pt x="9648" y="967"/>
                  </a:lnTo>
                  <a:lnTo>
                    <a:pt x="9665" y="973"/>
                  </a:lnTo>
                  <a:lnTo>
                    <a:pt x="9682" y="977"/>
                  </a:lnTo>
                  <a:lnTo>
                    <a:pt x="9700" y="981"/>
                  </a:lnTo>
                  <a:lnTo>
                    <a:pt x="9719" y="983"/>
                  </a:lnTo>
                  <a:lnTo>
                    <a:pt x="9740" y="984"/>
                  </a:lnTo>
                  <a:lnTo>
                    <a:pt x="9760" y="986"/>
                  </a:lnTo>
                  <a:lnTo>
                    <a:pt x="9789" y="984"/>
                  </a:lnTo>
                  <a:lnTo>
                    <a:pt x="9818" y="982"/>
                  </a:lnTo>
                  <a:lnTo>
                    <a:pt x="9833" y="980"/>
                  </a:lnTo>
                  <a:lnTo>
                    <a:pt x="9848" y="978"/>
                  </a:lnTo>
                  <a:lnTo>
                    <a:pt x="9863" y="975"/>
                  </a:lnTo>
                  <a:lnTo>
                    <a:pt x="9878" y="971"/>
                  </a:lnTo>
                  <a:lnTo>
                    <a:pt x="9878" y="1066"/>
                  </a:lnTo>
                  <a:close/>
                  <a:moveTo>
                    <a:pt x="8608" y="346"/>
                  </a:moveTo>
                  <a:lnTo>
                    <a:pt x="8745" y="346"/>
                  </a:lnTo>
                  <a:lnTo>
                    <a:pt x="8745" y="502"/>
                  </a:lnTo>
                  <a:lnTo>
                    <a:pt x="8749" y="502"/>
                  </a:lnTo>
                  <a:lnTo>
                    <a:pt x="8754" y="490"/>
                  </a:lnTo>
                  <a:lnTo>
                    <a:pt x="8759" y="477"/>
                  </a:lnTo>
                  <a:lnTo>
                    <a:pt x="8766" y="463"/>
                  </a:lnTo>
                  <a:lnTo>
                    <a:pt x="8774" y="449"/>
                  </a:lnTo>
                  <a:lnTo>
                    <a:pt x="8783" y="434"/>
                  </a:lnTo>
                  <a:lnTo>
                    <a:pt x="8794" y="420"/>
                  </a:lnTo>
                  <a:lnTo>
                    <a:pt x="8805" y="406"/>
                  </a:lnTo>
                  <a:lnTo>
                    <a:pt x="8818" y="393"/>
                  </a:lnTo>
                  <a:lnTo>
                    <a:pt x="8832" y="380"/>
                  </a:lnTo>
                  <a:lnTo>
                    <a:pt x="8848" y="367"/>
                  </a:lnTo>
                  <a:lnTo>
                    <a:pt x="8865" y="356"/>
                  </a:lnTo>
                  <a:lnTo>
                    <a:pt x="8884" y="347"/>
                  </a:lnTo>
                  <a:lnTo>
                    <a:pt x="8895" y="343"/>
                  </a:lnTo>
                  <a:lnTo>
                    <a:pt x="8906" y="339"/>
                  </a:lnTo>
                  <a:lnTo>
                    <a:pt x="8917" y="336"/>
                  </a:lnTo>
                  <a:lnTo>
                    <a:pt x="8928" y="334"/>
                  </a:lnTo>
                  <a:lnTo>
                    <a:pt x="8941" y="332"/>
                  </a:lnTo>
                  <a:lnTo>
                    <a:pt x="8954" y="330"/>
                  </a:lnTo>
                  <a:lnTo>
                    <a:pt x="8967" y="328"/>
                  </a:lnTo>
                  <a:lnTo>
                    <a:pt x="8981" y="328"/>
                  </a:lnTo>
                  <a:lnTo>
                    <a:pt x="8996" y="328"/>
                  </a:lnTo>
                  <a:lnTo>
                    <a:pt x="9011" y="331"/>
                  </a:lnTo>
                  <a:lnTo>
                    <a:pt x="9024" y="333"/>
                  </a:lnTo>
                  <a:lnTo>
                    <a:pt x="9037" y="335"/>
                  </a:lnTo>
                  <a:lnTo>
                    <a:pt x="9050" y="339"/>
                  </a:lnTo>
                  <a:lnTo>
                    <a:pt x="9062" y="343"/>
                  </a:lnTo>
                  <a:lnTo>
                    <a:pt x="9073" y="348"/>
                  </a:lnTo>
                  <a:lnTo>
                    <a:pt x="9082" y="353"/>
                  </a:lnTo>
                  <a:lnTo>
                    <a:pt x="9092" y="359"/>
                  </a:lnTo>
                  <a:lnTo>
                    <a:pt x="9101" y="366"/>
                  </a:lnTo>
                  <a:lnTo>
                    <a:pt x="9109" y="373"/>
                  </a:lnTo>
                  <a:lnTo>
                    <a:pt x="9118" y="381"/>
                  </a:lnTo>
                  <a:lnTo>
                    <a:pt x="9124" y="389"/>
                  </a:lnTo>
                  <a:lnTo>
                    <a:pt x="9130" y="397"/>
                  </a:lnTo>
                  <a:lnTo>
                    <a:pt x="9137" y="406"/>
                  </a:lnTo>
                  <a:lnTo>
                    <a:pt x="9142" y="415"/>
                  </a:lnTo>
                  <a:lnTo>
                    <a:pt x="9152" y="434"/>
                  </a:lnTo>
                  <a:lnTo>
                    <a:pt x="9159" y="453"/>
                  </a:lnTo>
                  <a:lnTo>
                    <a:pt x="9166" y="474"/>
                  </a:lnTo>
                  <a:lnTo>
                    <a:pt x="9170" y="494"/>
                  </a:lnTo>
                  <a:lnTo>
                    <a:pt x="9173" y="513"/>
                  </a:lnTo>
                  <a:lnTo>
                    <a:pt x="9175" y="534"/>
                  </a:lnTo>
                  <a:lnTo>
                    <a:pt x="9176" y="552"/>
                  </a:lnTo>
                  <a:lnTo>
                    <a:pt x="9177" y="570"/>
                  </a:lnTo>
                  <a:lnTo>
                    <a:pt x="9177" y="1076"/>
                  </a:lnTo>
                  <a:lnTo>
                    <a:pt x="9039" y="1076"/>
                  </a:lnTo>
                  <a:lnTo>
                    <a:pt x="9039" y="677"/>
                  </a:lnTo>
                  <a:lnTo>
                    <a:pt x="9038" y="629"/>
                  </a:lnTo>
                  <a:lnTo>
                    <a:pt x="9037" y="587"/>
                  </a:lnTo>
                  <a:lnTo>
                    <a:pt x="9036" y="569"/>
                  </a:lnTo>
                  <a:lnTo>
                    <a:pt x="9034" y="551"/>
                  </a:lnTo>
                  <a:lnTo>
                    <a:pt x="9031" y="536"/>
                  </a:lnTo>
                  <a:lnTo>
                    <a:pt x="9027" y="521"/>
                  </a:lnTo>
                  <a:lnTo>
                    <a:pt x="9021" y="509"/>
                  </a:lnTo>
                  <a:lnTo>
                    <a:pt x="9015" y="497"/>
                  </a:lnTo>
                  <a:lnTo>
                    <a:pt x="9011" y="493"/>
                  </a:lnTo>
                  <a:lnTo>
                    <a:pt x="9006" y="489"/>
                  </a:lnTo>
                  <a:lnTo>
                    <a:pt x="9002" y="484"/>
                  </a:lnTo>
                  <a:lnTo>
                    <a:pt x="8997" y="480"/>
                  </a:lnTo>
                  <a:lnTo>
                    <a:pt x="8991" y="477"/>
                  </a:lnTo>
                  <a:lnTo>
                    <a:pt x="8985" y="475"/>
                  </a:lnTo>
                  <a:lnTo>
                    <a:pt x="8979" y="473"/>
                  </a:lnTo>
                  <a:lnTo>
                    <a:pt x="8972" y="471"/>
                  </a:lnTo>
                  <a:lnTo>
                    <a:pt x="8957" y="467"/>
                  </a:lnTo>
                  <a:lnTo>
                    <a:pt x="8939" y="466"/>
                  </a:lnTo>
                  <a:lnTo>
                    <a:pt x="8928" y="467"/>
                  </a:lnTo>
                  <a:lnTo>
                    <a:pt x="8919" y="468"/>
                  </a:lnTo>
                  <a:lnTo>
                    <a:pt x="8908" y="471"/>
                  </a:lnTo>
                  <a:lnTo>
                    <a:pt x="8898" y="474"/>
                  </a:lnTo>
                  <a:lnTo>
                    <a:pt x="8889" y="477"/>
                  </a:lnTo>
                  <a:lnTo>
                    <a:pt x="8879" y="482"/>
                  </a:lnTo>
                  <a:lnTo>
                    <a:pt x="8869" y="487"/>
                  </a:lnTo>
                  <a:lnTo>
                    <a:pt x="8861" y="493"/>
                  </a:lnTo>
                  <a:lnTo>
                    <a:pt x="8852" y="499"/>
                  </a:lnTo>
                  <a:lnTo>
                    <a:pt x="8844" y="507"/>
                  </a:lnTo>
                  <a:lnTo>
                    <a:pt x="8835" y="514"/>
                  </a:lnTo>
                  <a:lnTo>
                    <a:pt x="8828" y="523"/>
                  </a:lnTo>
                  <a:lnTo>
                    <a:pt x="8820" y="531"/>
                  </a:lnTo>
                  <a:lnTo>
                    <a:pt x="8813" y="541"/>
                  </a:lnTo>
                  <a:lnTo>
                    <a:pt x="8806" y="552"/>
                  </a:lnTo>
                  <a:lnTo>
                    <a:pt x="8800" y="561"/>
                  </a:lnTo>
                  <a:lnTo>
                    <a:pt x="8787" y="584"/>
                  </a:lnTo>
                  <a:lnTo>
                    <a:pt x="8776" y="607"/>
                  </a:lnTo>
                  <a:lnTo>
                    <a:pt x="8768" y="632"/>
                  </a:lnTo>
                  <a:lnTo>
                    <a:pt x="8760" y="658"/>
                  </a:lnTo>
                  <a:lnTo>
                    <a:pt x="8754" y="684"/>
                  </a:lnTo>
                  <a:lnTo>
                    <a:pt x="8750" y="711"/>
                  </a:lnTo>
                  <a:lnTo>
                    <a:pt x="8747" y="739"/>
                  </a:lnTo>
                  <a:lnTo>
                    <a:pt x="8745" y="767"/>
                  </a:lnTo>
                  <a:lnTo>
                    <a:pt x="8745" y="1076"/>
                  </a:lnTo>
                  <a:lnTo>
                    <a:pt x="8608" y="1076"/>
                  </a:lnTo>
                  <a:lnTo>
                    <a:pt x="8608" y="346"/>
                  </a:lnTo>
                  <a:close/>
                  <a:moveTo>
                    <a:pt x="8259" y="749"/>
                  </a:moveTo>
                  <a:lnTo>
                    <a:pt x="8238" y="749"/>
                  </a:lnTo>
                  <a:lnTo>
                    <a:pt x="8218" y="752"/>
                  </a:lnTo>
                  <a:lnTo>
                    <a:pt x="8198" y="755"/>
                  </a:lnTo>
                  <a:lnTo>
                    <a:pt x="8179" y="758"/>
                  </a:lnTo>
                  <a:lnTo>
                    <a:pt x="8160" y="763"/>
                  </a:lnTo>
                  <a:lnTo>
                    <a:pt x="8142" y="770"/>
                  </a:lnTo>
                  <a:lnTo>
                    <a:pt x="8124" y="777"/>
                  </a:lnTo>
                  <a:lnTo>
                    <a:pt x="8108" y="786"/>
                  </a:lnTo>
                  <a:lnTo>
                    <a:pt x="8094" y="795"/>
                  </a:lnTo>
                  <a:lnTo>
                    <a:pt x="8081" y="806"/>
                  </a:lnTo>
                  <a:lnTo>
                    <a:pt x="8069" y="818"/>
                  </a:lnTo>
                  <a:lnTo>
                    <a:pt x="8059" y="831"/>
                  </a:lnTo>
                  <a:lnTo>
                    <a:pt x="8055" y="837"/>
                  </a:lnTo>
                  <a:lnTo>
                    <a:pt x="8052" y="845"/>
                  </a:lnTo>
                  <a:lnTo>
                    <a:pt x="8049" y="851"/>
                  </a:lnTo>
                  <a:lnTo>
                    <a:pt x="8045" y="858"/>
                  </a:lnTo>
                  <a:lnTo>
                    <a:pt x="8043" y="867"/>
                  </a:lnTo>
                  <a:lnTo>
                    <a:pt x="8042" y="874"/>
                  </a:lnTo>
                  <a:lnTo>
                    <a:pt x="8041" y="883"/>
                  </a:lnTo>
                  <a:lnTo>
                    <a:pt x="8041" y="892"/>
                  </a:lnTo>
                  <a:lnTo>
                    <a:pt x="8041" y="902"/>
                  </a:lnTo>
                  <a:lnTo>
                    <a:pt x="8042" y="912"/>
                  </a:lnTo>
                  <a:lnTo>
                    <a:pt x="8044" y="921"/>
                  </a:lnTo>
                  <a:lnTo>
                    <a:pt x="8047" y="930"/>
                  </a:lnTo>
                  <a:lnTo>
                    <a:pt x="8051" y="939"/>
                  </a:lnTo>
                  <a:lnTo>
                    <a:pt x="8055" y="946"/>
                  </a:lnTo>
                  <a:lnTo>
                    <a:pt x="8059" y="953"/>
                  </a:lnTo>
                  <a:lnTo>
                    <a:pt x="8065" y="960"/>
                  </a:lnTo>
                  <a:lnTo>
                    <a:pt x="8071" y="965"/>
                  </a:lnTo>
                  <a:lnTo>
                    <a:pt x="8077" y="971"/>
                  </a:lnTo>
                  <a:lnTo>
                    <a:pt x="8084" y="975"/>
                  </a:lnTo>
                  <a:lnTo>
                    <a:pt x="8090" y="979"/>
                  </a:lnTo>
                  <a:lnTo>
                    <a:pt x="8098" y="981"/>
                  </a:lnTo>
                  <a:lnTo>
                    <a:pt x="8105" y="983"/>
                  </a:lnTo>
                  <a:lnTo>
                    <a:pt x="8113" y="984"/>
                  </a:lnTo>
                  <a:lnTo>
                    <a:pt x="8120" y="986"/>
                  </a:lnTo>
                  <a:lnTo>
                    <a:pt x="8130" y="986"/>
                  </a:lnTo>
                  <a:lnTo>
                    <a:pt x="8138" y="984"/>
                  </a:lnTo>
                  <a:lnTo>
                    <a:pt x="8147" y="982"/>
                  </a:lnTo>
                  <a:lnTo>
                    <a:pt x="8154" y="980"/>
                  </a:lnTo>
                  <a:lnTo>
                    <a:pt x="8171" y="975"/>
                  </a:lnTo>
                  <a:lnTo>
                    <a:pt x="8186" y="967"/>
                  </a:lnTo>
                  <a:lnTo>
                    <a:pt x="8201" y="958"/>
                  </a:lnTo>
                  <a:lnTo>
                    <a:pt x="8214" y="946"/>
                  </a:lnTo>
                  <a:lnTo>
                    <a:pt x="8227" y="934"/>
                  </a:lnTo>
                  <a:lnTo>
                    <a:pt x="8239" y="920"/>
                  </a:lnTo>
                  <a:lnTo>
                    <a:pt x="8249" y="905"/>
                  </a:lnTo>
                  <a:lnTo>
                    <a:pt x="8259" y="890"/>
                  </a:lnTo>
                  <a:lnTo>
                    <a:pt x="8267" y="873"/>
                  </a:lnTo>
                  <a:lnTo>
                    <a:pt x="8274" y="857"/>
                  </a:lnTo>
                  <a:lnTo>
                    <a:pt x="8279" y="840"/>
                  </a:lnTo>
                  <a:lnTo>
                    <a:pt x="8283" y="823"/>
                  </a:lnTo>
                  <a:lnTo>
                    <a:pt x="8286" y="807"/>
                  </a:lnTo>
                  <a:lnTo>
                    <a:pt x="8286" y="790"/>
                  </a:lnTo>
                  <a:lnTo>
                    <a:pt x="8286" y="749"/>
                  </a:lnTo>
                  <a:lnTo>
                    <a:pt x="8259" y="749"/>
                  </a:lnTo>
                  <a:close/>
                  <a:moveTo>
                    <a:pt x="8286" y="986"/>
                  </a:moveTo>
                  <a:lnTo>
                    <a:pt x="8284" y="986"/>
                  </a:lnTo>
                  <a:lnTo>
                    <a:pt x="8279" y="993"/>
                  </a:lnTo>
                  <a:lnTo>
                    <a:pt x="8274" y="1002"/>
                  </a:lnTo>
                  <a:lnTo>
                    <a:pt x="8269" y="1010"/>
                  </a:lnTo>
                  <a:lnTo>
                    <a:pt x="8261" y="1019"/>
                  </a:lnTo>
                  <a:lnTo>
                    <a:pt x="8254" y="1028"/>
                  </a:lnTo>
                  <a:lnTo>
                    <a:pt x="8245" y="1037"/>
                  </a:lnTo>
                  <a:lnTo>
                    <a:pt x="8235" y="1045"/>
                  </a:lnTo>
                  <a:lnTo>
                    <a:pt x="8224" y="1054"/>
                  </a:lnTo>
                  <a:lnTo>
                    <a:pt x="8212" y="1062"/>
                  </a:lnTo>
                  <a:lnTo>
                    <a:pt x="8198" y="1070"/>
                  </a:lnTo>
                  <a:lnTo>
                    <a:pt x="8184" y="1076"/>
                  </a:lnTo>
                  <a:lnTo>
                    <a:pt x="8168" y="1082"/>
                  </a:lnTo>
                  <a:lnTo>
                    <a:pt x="8152" y="1086"/>
                  </a:lnTo>
                  <a:lnTo>
                    <a:pt x="8134" y="1090"/>
                  </a:lnTo>
                  <a:lnTo>
                    <a:pt x="8115" y="1092"/>
                  </a:lnTo>
                  <a:lnTo>
                    <a:pt x="8094" y="1092"/>
                  </a:lnTo>
                  <a:lnTo>
                    <a:pt x="8070" y="1092"/>
                  </a:lnTo>
                  <a:lnTo>
                    <a:pt x="8046" y="1089"/>
                  </a:lnTo>
                  <a:lnTo>
                    <a:pt x="8024" y="1085"/>
                  </a:lnTo>
                  <a:lnTo>
                    <a:pt x="8005" y="1078"/>
                  </a:lnTo>
                  <a:lnTo>
                    <a:pt x="7985" y="1070"/>
                  </a:lnTo>
                  <a:lnTo>
                    <a:pt x="7968" y="1060"/>
                  </a:lnTo>
                  <a:lnTo>
                    <a:pt x="7953" y="1050"/>
                  </a:lnTo>
                  <a:lnTo>
                    <a:pt x="7939" y="1037"/>
                  </a:lnTo>
                  <a:lnTo>
                    <a:pt x="7928" y="1024"/>
                  </a:lnTo>
                  <a:lnTo>
                    <a:pt x="7917" y="1009"/>
                  </a:lnTo>
                  <a:lnTo>
                    <a:pt x="7907" y="992"/>
                  </a:lnTo>
                  <a:lnTo>
                    <a:pt x="7900" y="975"/>
                  </a:lnTo>
                  <a:lnTo>
                    <a:pt x="7895" y="957"/>
                  </a:lnTo>
                  <a:lnTo>
                    <a:pt x="7890" y="937"/>
                  </a:lnTo>
                  <a:lnTo>
                    <a:pt x="7888" y="917"/>
                  </a:lnTo>
                  <a:lnTo>
                    <a:pt x="7887" y="897"/>
                  </a:lnTo>
                  <a:lnTo>
                    <a:pt x="7888" y="879"/>
                  </a:lnTo>
                  <a:lnTo>
                    <a:pt x="7889" y="862"/>
                  </a:lnTo>
                  <a:lnTo>
                    <a:pt x="7892" y="846"/>
                  </a:lnTo>
                  <a:lnTo>
                    <a:pt x="7897" y="831"/>
                  </a:lnTo>
                  <a:lnTo>
                    <a:pt x="7902" y="816"/>
                  </a:lnTo>
                  <a:lnTo>
                    <a:pt x="7908" y="803"/>
                  </a:lnTo>
                  <a:lnTo>
                    <a:pt x="7915" y="790"/>
                  </a:lnTo>
                  <a:lnTo>
                    <a:pt x="7923" y="777"/>
                  </a:lnTo>
                  <a:lnTo>
                    <a:pt x="7932" y="765"/>
                  </a:lnTo>
                  <a:lnTo>
                    <a:pt x="7943" y="755"/>
                  </a:lnTo>
                  <a:lnTo>
                    <a:pt x="7953" y="745"/>
                  </a:lnTo>
                  <a:lnTo>
                    <a:pt x="7964" y="736"/>
                  </a:lnTo>
                  <a:lnTo>
                    <a:pt x="7977" y="727"/>
                  </a:lnTo>
                  <a:lnTo>
                    <a:pt x="7990" y="718"/>
                  </a:lnTo>
                  <a:lnTo>
                    <a:pt x="8003" y="711"/>
                  </a:lnTo>
                  <a:lnTo>
                    <a:pt x="8018" y="705"/>
                  </a:lnTo>
                  <a:lnTo>
                    <a:pt x="8031" y="698"/>
                  </a:lnTo>
                  <a:lnTo>
                    <a:pt x="8046" y="692"/>
                  </a:lnTo>
                  <a:lnTo>
                    <a:pt x="8062" y="686"/>
                  </a:lnTo>
                  <a:lnTo>
                    <a:pt x="8078" y="682"/>
                  </a:lnTo>
                  <a:lnTo>
                    <a:pt x="8112" y="674"/>
                  </a:lnTo>
                  <a:lnTo>
                    <a:pt x="8146" y="667"/>
                  </a:lnTo>
                  <a:lnTo>
                    <a:pt x="8180" y="663"/>
                  </a:lnTo>
                  <a:lnTo>
                    <a:pt x="8215" y="660"/>
                  </a:lnTo>
                  <a:lnTo>
                    <a:pt x="8252" y="658"/>
                  </a:lnTo>
                  <a:lnTo>
                    <a:pt x="8286" y="656"/>
                  </a:lnTo>
                  <a:lnTo>
                    <a:pt x="8286" y="529"/>
                  </a:lnTo>
                  <a:lnTo>
                    <a:pt x="8284" y="517"/>
                  </a:lnTo>
                  <a:lnTo>
                    <a:pt x="8280" y="505"/>
                  </a:lnTo>
                  <a:lnTo>
                    <a:pt x="8276" y="495"/>
                  </a:lnTo>
                  <a:lnTo>
                    <a:pt x="8271" y="486"/>
                  </a:lnTo>
                  <a:lnTo>
                    <a:pt x="8266" y="477"/>
                  </a:lnTo>
                  <a:lnTo>
                    <a:pt x="8259" y="468"/>
                  </a:lnTo>
                  <a:lnTo>
                    <a:pt x="8253" y="462"/>
                  </a:lnTo>
                  <a:lnTo>
                    <a:pt x="8245" y="457"/>
                  </a:lnTo>
                  <a:lnTo>
                    <a:pt x="8238" y="451"/>
                  </a:lnTo>
                  <a:lnTo>
                    <a:pt x="8229" y="447"/>
                  </a:lnTo>
                  <a:lnTo>
                    <a:pt x="8221" y="444"/>
                  </a:lnTo>
                  <a:lnTo>
                    <a:pt x="8212" y="441"/>
                  </a:lnTo>
                  <a:lnTo>
                    <a:pt x="8202" y="439"/>
                  </a:lnTo>
                  <a:lnTo>
                    <a:pt x="8194" y="437"/>
                  </a:lnTo>
                  <a:lnTo>
                    <a:pt x="8184" y="436"/>
                  </a:lnTo>
                  <a:lnTo>
                    <a:pt x="8175" y="436"/>
                  </a:lnTo>
                  <a:lnTo>
                    <a:pt x="8160" y="436"/>
                  </a:lnTo>
                  <a:lnTo>
                    <a:pt x="8146" y="439"/>
                  </a:lnTo>
                  <a:lnTo>
                    <a:pt x="8133" y="442"/>
                  </a:lnTo>
                  <a:lnTo>
                    <a:pt x="8121" y="445"/>
                  </a:lnTo>
                  <a:lnTo>
                    <a:pt x="8111" y="450"/>
                  </a:lnTo>
                  <a:lnTo>
                    <a:pt x="8101" y="456"/>
                  </a:lnTo>
                  <a:lnTo>
                    <a:pt x="8092" y="463"/>
                  </a:lnTo>
                  <a:lnTo>
                    <a:pt x="8085" y="471"/>
                  </a:lnTo>
                  <a:lnTo>
                    <a:pt x="8078" y="478"/>
                  </a:lnTo>
                  <a:lnTo>
                    <a:pt x="8072" y="487"/>
                  </a:lnTo>
                  <a:lnTo>
                    <a:pt x="8068" y="496"/>
                  </a:lnTo>
                  <a:lnTo>
                    <a:pt x="8063" y="506"/>
                  </a:lnTo>
                  <a:lnTo>
                    <a:pt x="8061" y="517"/>
                  </a:lnTo>
                  <a:lnTo>
                    <a:pt x="8059" y="526"/>
                  </a:lnTo>
                  <a:lnTo>
                    <a:pt x="8058" y="537"/>
                  </a:lnTo>
                  <a:lnTo>
                    <a:pt x="8057" y="547"/>
                  </a:lnTo>
                  <a:lnTo>
                    <a:pt x="7912" y="547"/>
                  </a:lnTo>
                  <a:lnTo>
                    <a:pt x="7913" y="526"/>
                  </a:lnTo>
                  <a:lnTo>
                    <a:pt x="7915" y="505"/>
                  </a:lnTo>
                  <a:lnTo>
                    <a:pt x="7919" y="484"/>
                  </a:lnTo>
                  <a:lnTo>
                    <a:pt x="7926" y="464"/>
                  </a:lnTo>
                  <a:lnTo>
                    <a:pt x="7930" y="455"/>
                  </a:lnTo>
                  <a:lnTo>
                    <a:pt x="7934" y="446"/>
                  </a:lnTo>
                  <a:lnTo>
                    <a:pt x="7938" y="436"/>
                  </a:lnTo>
                  <a:lnTo>
                    <a:pt x="7944" y="428"/>
                  </a:lnTo>
                  <a:lnTo>
                    <a:pt x="7950" y="418"/>
                  </a:lnTo>
                  <a:lnTo>
                    <a:pt x="7957" y="411"/>
                  </a:lnTo>
                  <a:lnTo>
                    <a:pt x="7964" y="402"/>
                  </a:lnTo>
                  <a:lnTo>
                    <a:pt x="7972" y="395"/>
                  </a:lnTo>
                  <a:lnTo>
                    <a:pt x="7980" y="387"/>
                  </a:lnTo>
                  <a:lnTo>
                    <a:pt x="7989" y="380"/>
                  </a:lnTo>
                  <a:lnTo>
                    <a:pt x="7998" y="373"/>
                  </a:lnTo>
                  <a:lnTo>
                    <a:pt x="8009" y="367"/>
                  </a:lnTo>
                  <a:lnTo>
                    <a:pt x="8020" y="362"/>
                  </a:lnTo>
                  <a:lnTo>
                    <a:pt x="8031" y="356"/>
                  </a:lnTo>
                  <a:lnTo>
                    <a:pt x="8043" y="351"/>
                  </a:lnTo>
                  <a:lnTo>
                    <a:pt x="8056" y="347"/>
                  </a:lnTo>
                  <a:lnTo>
                    <a:pt x="8070" y="342"/>
                  </a:lnTo>
                  <a:lnTo>
                    <a:pt x="8084" y="339"/>
                  </a:lnTo>
                  <a:lnTo>
                    <a:pt x="8099" y="336"/>
                  </a:lnTo>
                  <a:lnTo>
                    <a:pt x="8115" y="333"/>
                  </a:lnTo>
                  <a:lnTo>
                    <a:pt x="8131" y="332"/>
                  </a:lnTo>
                  <a:lnTo>
                    <a:pt x="8148" y="330"/>
                  </a:lnTo>
                  <a:lnTo>
                    <a:pt x="8166" y="328"/>
                  </a:lnTo>
                  <a:lnTo>
                    <a:pt x="8185" y="328"/>
                  </a:lnTo>
                  <a:lnTo>
                    <a:pt x="8207" y="330"/>
                  </a:lnTo>
                  <a:lnTo>
                    <a:pt x="8227" y="331"/>
                  </a:lnTo>
                  <a:lnTo>
                    <a:pt x="8246" y="333"/>
                  </a:lnTo>
                  <a:lnTo>
                    <a:pt x="8264" y="336"/>
                  </a:lnTo>
                  <a:lnTo>
                    <a:pt x="8280" y="340"/>
                  </a:lnTo>
                  <a:lnTo>
                    <a:pt x="8295" y="346"/>
                  </a:lnTo>
                  <a:lnTo>
                    <a:pt x="8310" y="351"/>
                  </a:lnTo>
                  <a:lnTo>
                    <a:pt x="8323" y="357"/>
                  </a:lnTo>
                  <a:lnTo>
                    <a:pt x="8335" y="365"/>
                  </a:lnTo>
                  <a:lnTo>
                    <a:pt x="8347" y="372"/>
                  </a:lnTo>
                  <a:lnTo>
                    <a:pt x="8356" y="381"/>
                  </a:lnTo>
                  <a:lnTo>
                    <a:pt x="8366" y="389"/>
                  </a:lnTo>
                  <a:lnTo>
                    <a:pt x="8375" y="398"/>
                  </a:lnTo>
                  <a:lnTo>
                    <a:pt x="8382" y="408"/>
                  </a:lnTo>
                  <a:lnTo>
                    <a:pt x="8388" y="417"/>
                  </a:lnTo>
                  <a:lnTo>
                    <a:pt x="8395" y="427"/>
                  </a:lnTo>
                  <a:lnTo>
                    <a:pt x="8400" y="436"/>
                  </a:lnTo>
                  <a:lnTo>
                    <a:pt x="8404" y="447"/>
                  </a:lnTo>
                  <a:lnTo>
                    <a:pt x="8409" y="457"/>
                  </a:lnTo>
                  <a:lnTo>
                    <a:pt x="8412" y="467"/>
                  </a:lnTo>
                  <a:lnTo>
                    <a:pt x="8417" y="488"/>
                  </a:lnTo>
                  <a:lnTo>
                    <a:pt x="8421" y="508"/>
                  </a:lnTo>
                  <a:lnTo>
                    <a:pt x="8423" y="527"/>
                  </a:lnTo>
                  <a:lnTo>
                    <a:pt x="8424" y="544"/>
                  </a:lnTo>
                  <a:lnTo>
                    <a:pt x="8425" y="560"/>
                  </a:lnTo>
                  <a:lnTo>
                    <a:pt x="8425" y="574"/>
                  </a:lnTo>
                  <a:lnTo>
                    <a:pt x="8425" y="1076"/>
                  </a:lnTo>
                  <a:lnTo>
                    <a:pt x="8286" y="1076"/>
                  </a:lnTo>
                  <a:lnTo>
                    <a:pt x="8286" y="986"/>
                  </a:lnTo>
                  <a:close/>
                  <a:moveTo>
                    <a:pt x="6807" y="346"/>
                  </a:moveTo>
                  <a:lnTo>
                    <a:pt x="6946" y="346"/>
                  </a:lnTo>
                  <a:lnTo>
                    <a:pt x="6946" y="491"/>
                  </a:lnTo>
                  <a:lnTo>
                    <a:pt x="6949" y="491"/>
                  </a:lnTo>
                  <a:lnTo>
                    <a:pt x="6958" y="467"/>
                  </a:lnTo>
                  <a:lnTo>
                    <a:pt x="6972" y="442"/>
                  </a:lnTo>
                  <a:lnTo>
                    <a:pt x="6980" y="428"/>
                  </a:lnTo>
                  <a:lnTo>
                    <a:pt x="6989" y="414"/>
                  </a:lnTo>
                  <a:lnTo>
                    <a:pt x="6999" y="401"/>
                  </a:lnTo>
                  <a:lnTo>
                    <a:pt x="7011" y="388"/>
                  </a:lnTo>
                  <a:lnTo>
                    <a:pt x="7023" y="375"/>
                  </a:lnTo>
                  <a:lnTo>
                    <a:pt x="7037" y="365"/>
                  </a:lnTo>
                  <a:lnTo>
                    <a:pt x="7052" y="354"/>
                  </a:lnTo>
                  <a:lnTo>
                    <a:pt x="7069" y="346"/>
                  </a:lnTo>
                  <a:lnTo>
                    <a:pt x="7079" y="342"/>
                  </a:lnTo>
                  <a:lnTo>
                    <a:pt x="7087" y="338"/>
                  </a:lnTo>
                  <a:lnTo>
                    <a:pt x="7098" y="336"/>
                  </a:lnTo>
                  <a:lnTo>
                    <a:pt x="7108" y="333"/>
                  </a:lnTo>
                  <a:lnTo>
                    <a:pt x="7118" y="332"/>
                  </a:lnTo>
                  <a:lnTo>
                    <a:pt x="7130" y="330"/>
                  </a:lnTo>
                  <a:lnTo>
                    <a:pt x="7141" y="328"/>
                  </a:lnTo>
                  <a:lnTo>
                    <a:pt x="7154" y="328"/>
                  </a:lnTo>
                  <a:lnTo>
                    <a:pt x="7176" y="330"/>
                  </a:lnTo>
                  <a:lnTo>
                    <a:pt x="7198" y="333"/>
                  </a:lnTo>
                  <a:lnTo>
                    <a:pt x="7218" y="337"/>
                  </a:lnTo>
                  <a:lnTo>
                    <a:pt x="7235" y="343"/>
                  </a:lnTo>
                  <a:lnTo>
                    <a:pt x="7251" y="351"/>
                  </a:lnTo>
                  <a:lnTo>
                    <a:pt x="7266" y="361"/>
                  </a:lnTo>
                  <a:lnTo>
                    <a:pt x="7279" y="370"/>
                  </a:lnTo>
                  <a:lnTo>
                    <a:pt x="7291" y="381"/>
                  </a:lnTo>
                  <a:lnTo>
                    <a:pt x="7301" y="394"/>
                  </a:lnTo>
                  <a:lnTo>
                    <a:pt x="7310" y="405"/>
                  </a:lnTo>
                  <a:lnTo>
                    <a:pt x="7317" y="418"/>
                  </a:lnTo>
                  <a:lnTo>
                    <a:pt x="7324" y="431"/>
                  </a:lnTo>
                  <a:lnTo>
                    <a:pt x="7329" y="445"/>
                  </a:lnTo>
                  <a:lnTo>
                    <a:pt x="7333" y="458"/>
                  </a:lnTo>
                  <a:lnTo>
                    <a:pt x="7337" y="471"/>
                  </a:lnTo>
                  <a:lnTo>
                    <a:pt x="7339" y="483"/>
                  </a:lnTo>
                  <a:lnTo>
                    <a:pt x="7343" y="483"/>
                  </a:lnTo>
                  <a:lnTo>
                    <a:pt x="7347" y="472"/>
                  </a:lnTo>
                  <a:lnTo>
                    <a:pt x="7354" y="459"/>
                  </a:lnTo>
                  <a:lnTo>
                    <a:pt x="7360" y="446"/>
                  </a:lnTo>
                  <a:lnTo>
                    <a:pt x="7368" y="433"/>
                  </a:lnTo>
                  <a:lnTo>
                    <a:pt x="7377" y="420"/>
                  </a:lnTo>
                  <a:lnTo>
                    <a:pt x="7387" y="408"/>
                  </a:lnTo>
                  <a:lnTo>
                    <a:pt x="7397" y="395"/>
                  </a:lnTo>
                  <a:lnTo>
                    <a:pt x="7409" y="383"/>
                  </a:lnTo>
                  <a:lnTo>
                    <a:pt x="7423" y="372"/>
                  </a:lnTo>
                  <a:lnTo>
                    <a:pt x="7437" y="362"/>
                  </a:lnTo>
                  <a:lnTo>
                    <a:pt x="7453" y="352"/>
                  </a:lnTo>
                  <a:lnTo>
                    <a:pt x="7469" y="345"/>
                  </a:lnTo>
                  <a:lnTo>
                    <a:pt x="7487" y="338"/>
                  </a:lnTo>
                  <a:lnTo>
                    <a:pt x="7507" y="333"/>
                  </a:lnTo>
                  <a:lnTo>
                    <a:pt x="7528" y="330"/>
                  </a:lnTo>
                  <a:lnTo>
                    <a:pt x="7549" y="328"/>
                  </a:lnTo>
                  <a:lnTo>
                    <a:pt x="7565" y="328"/>
                  </a:lnTo>
                  <a:lnTo>
                    <a:pt x="7580" y="331"/>
                  </a:lnTo>
                  <a:lnTo>
                    <a:pt x="7594" y="333"/>
                  </a:lnTo>
                  <a:lnTo>
                    <a:pt x="7607" y="335"/>
                  </a:lnTo>
                  <a:lnTo>
                    <a:pt x="7620" y="339"/>
                  </a:lnTo>
                  <a:lnTo>
                    <a:pt x="7632" y="343"/>
                  </a:lnTo>
                  <a:lnTo>
                    <a:pt x="7642" y="348"/>
                  </a:lnTo>
                  <a:lnTo>
                    <a:pt x="7653" y="353"/>
                  </a:lnTo>
                  <a:lnTo>
                    <a:pt x="7663" y="359"/>
                  </a:lnTo>
                  <a:lnTo>
                    <a:pt x="7672" y="366"/>
                  </a:lnTo>
                  <a:lnTo>
                    <a:pt x="7680" y="373"/>
                  </a:lnTo>
                  <a:lnTo>
                    <a:pt x="7688" y="381"/>
                  </a:lnTo>
                  <a:lnTo>
                    <a:pt x="7695" y="389"/>
                  </a:lnTo>
                  <a:lnTo>
                    <a:pt x="7701" y="397"/>
                  </a:lnTo>
                  <a:lnTo>
                    <a:pt x="7707" y="406"/>
                  </a:lnTo>
                  <a:lnTo>
                    <a:pt x="7713" y="415"/>
                  </a:lnTo>
                  <a:lnTo>
                    <a:pt x="7722" y="434"/>
                  </a:lnTo>
                  <a:lnTo>
                    <a:pt x="7730" y="453"/>
                  </a:lnTo>
                  <a:lnTo>
                    <a:pt x="7736" y="474"/>
                  </a:lnTo>
                  <a:lnTo>
                    <a:pt x="7741" y="494"/>
                  </a:lnTo>
                  <a:lnTo>
                    <a:pt x="7744" y="513"/>
                  </a:lnTo>
                  <a:lnTo>
                    <a:pt x="7746" y="534"/>
                  </a:lnTo>
                  <a:lnTo>
                    <a:pt x="7747" y="552"/>
                  </a:lnTo>
                  <a:lnTo>
                    <a:pt x="7748" y="570"/>
                  </a:lnTo>
                  <a:lnTo>
                    <a:pt x="7748" y="1076"/>
                  </a:lnTo>
                  <a:lnTo>
                    <a:pt x="7609" y="1076"/>
                  </a:lnTo>
                  <a:lnTo>
                    <a:pt x="7609" y="677"/>
                  </a:lnTo>
                  <a:lnTo>
                    <a:pt x="7609" y="629"/>
                  </a:lnTo>
                  <a:lnTo>
                    <a:pt x="7608" y="587"/>
                  </a:lnTo>
                  <a:lnTo>
                    <a:pt x="7606" y="568"/>
                  </a:lnTo>
                  <a:lnTo>
                    <a:pt x="7604" y="551"/>
                  </a:lnTo>
                  <a:lnTo>
                    <a:pt x="7601" y="535"/>
                  </a:lnTo>
                  <a:lnTo>
                    <a:pt x="7596" y="521"/>
                  </a:lnTo>
                  <a:lnTo>
                    <a:pt x="7591" y="508"/>
                  </a:lnTo>
                  <a:lnTo>
                    <a:pt x="7585" y="497"/>
                  </a:lnTo>
                  <a:lnTo>
                    <a:pt x="7580" y="492"/>
                  </a:lnTo>
                  <a:lnTo>
                    <a:pt x="7576" y="488"/>
                  </a:lnTo>
                  <a:lnTo>
                    <a:pt x="7572" y="484"/>
                  </a:lnTo>
                  <a:lnTo>
                    <a:pt x="7566" y="480"/>
                  </a:lnTo>
                  <a:lnTo>
                    <a:pt x="7561" y="477"/>
                  </a:lnTo>
                  <a:lnTo>
                    <a:pt x="7555" y="475"/>
                  </a:lnTo>
                  <a:lnTo>
                    <a:pt x="7548" y="472"/>
                  </a:lnTo>
                  <a:lnTo>
                    <a:pt x="7542" y="471"/>
                  </a:lnTo>
                  <a:lnTo>
                    <a:pt x="7526" y="467"/>
                  </a:lnTo>
                  <a:lnTo>
                    <a:pt x="7508" y="466"/>
                  </a:lnTo>
                  <a:lnTo>
                    <a:pt x="7500" y="467"/>
                  </a:lnTo>
                  <a:lnTo>
                    <a:pt x="7492" y="468"/>
                  </a:lnTo>
                  <a:lnTo>
                    <a:pt x="7484" y="471"/>
                  </a:lnTo>
                  <a:lnTo>
                    <a:pt x="7477" y="473"/>
                  </a:lnTo>
                  <a:lnTo>
                    <a:pt x="7469" y="476"/>
                  </a:lnTo>
                  <a:lnTo>
                    <a:pt x="7462" y="480"/>
                  </a:lnTo>
                  <a:lnTo>
                    <a:pt x="7454" y="484"/>
                  </a:lnTo>
                  <a:lnTo>
                    <a:pt x="7447" y="490"/>
                  </a:lnTo>
                  <a:lnTo>
                    <a:pt x="7433" y="503"/>
                  </a:lnTo>
                  <a:lnTo>
                    <a:pt x="7419" y="517"/>
                  </a:lnTo>
                  <a:lnTo>
                    <a:pt x="7407" y="533"/>
                  </a:lnTo>
                  <a:lnTo>
                    <a:pt x="7395" y="551"/>
                  </a:lnTo>
                  <a:lnTo>
                    <a:pt x="7385" y="570"/>
                  </a:lnTo>
                  <a:lnTo>
                    <a:pt x="7375" y="590"/>
                  </a:lnTo>
                  <a:lnTo>
                    <a:pt x="7366" y="612"/>
                  </a:lnTo>
                  <a:lnTo>
                    <a:pt x="7360" y="634"/>
                  </a:lnTo>
                  <a:lnTo>
                    <a:pt x="7355" y="656"/>
                  </a:lnTo>
                  <a:lnTo>
                    <a:pt x="7350" y="680"/>
                  </a:lnTo>
                  <a:lnTo>
                    <a:pt x="7347" y="702"/>
                  </a:lnTo>
                  <a:lnTo>
                    <a:pt x="7347" y="726"/>
                  </a:lnTo>
                  <a:lnTo>
                    <a:pt x="7347" y="1076"/>
                  </a:lnTo>
                  <a:lnTo>
                    <a:pt x="7208" y="1076"/>
                  </a:lnTo>
                  <a:lnTo>
                    <a:pt x="7208" y="677"/>
                  </a:lnTo>
                  <a:lnTo>
                    <a:pt x="7208" y="629"/>
                  </a:lnTo>
                  <a:lnTo>
                    <a:pt x="7207" y="587"/>
                  </a:lnTo>
                  <a:lnTo>
                    <a:pt x="7206" y="569"/>
                  </a:lnTo>
                  <a:lnTo>
                    <a:pt x="7204" y="551"/>
                  </a:lnTo>
                  <a:lnTo>
                    <a:pt x="7201" y="536"/>
                  </a:lnTo>
                  <a:lnTo>
                    <a:pt x="7197" y="521"/>
                  </a:lnTo>
                  <a:lnTo>
                    <a:pt x="7191" y="509"/>
                  </a:lnTo>
                  <a:lnTo>
                    <a:pt x="7185" y="497"/>
                  </a:lnTo>
                  <a:lnTo>
                    <a:pt x="7182" y="493"/>
                  </a:lnTo>
                  <a:lnTo>
                    <a:pt x="7177" y="489"/>
                  </a:lnTo>
                  <a:lnTo>
                    <a:pt x="7173" y="484"/>
                  </a:lnTo>
                  <a:lnTo>
                    <a:pt x="7168" y="480"/>
                  </a:lnTo>
                  <a:lnTo>
                    <a:pt x="7162" y="477"/>
                  </a:lnTo>
                  <a:lnTo>
                    <a:pt x="7157" y="475"/>
                  </a:lnTo>
                  <a:lnTo>
                    <a:pt x="7151" y="473"/>
                  </a:lnTo>
                  <a:lnTo>
                    <a:pt x="7144" y="471"/>
                  </a:lnTo>
                  <a:lnTo>
                    <a:pt x="7129" y="467"/>
                  </a:lnTo>
                  <a:lnTo>
                    <a:pt x="7112" y="466"/>
                  </a:lnTo>
                  <a:lnTo>
                    <a:pt x="7102" y="467"/>
                  </a:lnTo>
                  <a:lnTo>
                    <a:pt x="7094" y="468"/>
                  </a:lnTo>
                  <a:lnTo>
                    <a:pt x="7085" y="471"/>
                  </a:lnTo>
                  <a:lnTo>
                    <a:pt x="7077" y="474"/>
                  </a:lnTo>
                  <a:lnTo>
                    <a:pt x="7068" y="477"/>
                  </a:lnTo>
                  <a:lnTo>
                    <a:pt x="7061" y="482"/>
                  </a:lnTo>
                  <a:lnTo>
                    <a:pt x="7053" y="487"/>
                  </a:lnTo>
                  <a:lnTo>
                    <a:pt x="7045" y="493"/>
                  </a:lnTo>
                  <a:lnTo>
                    <a:pt x="7037" y="499"/>
                  </a:lnTo>
                  <a:lnTo>
                    <a:pt x="7031" y="507"/>
                  </a:lnTo>
                  <a:lnTo>
                    <a:pt x="7023" y="514"/>
                  </a:lnTo>
                  <a:lnTo>
                    <a:pt x="7017" y="523"/>
                  </a:lnTo>
                  <a:lnTo>
                    <a:pt x="7004" y="541"/>
                  </a:lnTo>
                  <a:lnTo>
                    <a:pt x="6992" y="561"/>
                  </a:lnTo>
                  <a:lnTo>
                    <a:pt x="6983" y="584"/>
                  </a:lnTo>
                  <a:lnTo>
                    <a:pt x="6973" y="607"/>
                  </a:lnTo>
                  <a:lnTo>
                    <a:pt x="6965" y="632"/>
                  </a:lnTo>
                  <a:lnTo>
                    <a:pt x="6958" y="658"/>
                  </a:lnTo>
                  <a:lnTo>
                    <a:pt x="6953" y="684"/>
                  </a:lnTo>
                  <a:lnTo>
                    <a:pt x="6950" y="711"/>
                  </a:lnTo>
                  <a:lnTo>
                    <a:pt x="6946" y="739"/>
                  </a:lnTo>
                  <a:lnTo>
                    <a:pt x="6946" y="767"/>
                  </a:lnTo>
                  <a:lnTo>
                    <a:pt x="6946" y="1076"/>
                  </a:lnTo>
                  <a:lnTo>
                    <a:pt x="6807" y="1076"/>
                  </a:lnTo>
                  <a:lnTo>
                    <a:pt x="6807" y="346"/>
                  </a:lnTo>
                  <a:close/>
                  <a:moveTo>
                    <a:pt x="6330" y="346"/>
                  </a:moveTo>
                  <a:lnTo>
                    <a:pt x="6467" y="346"/>
                  </a:lnTo>
                  <a:lnTo>
                    <a:pt x="6467" y="493"/>
                  </a:lnTo>
                  <a:lnTo>
                    <a:pt x="6471" y="493"/>
                  </a:lnTo>
                  <a:lnTo>
                    <a:pt x="6475" y="481"/>
                  </a:lnTo>
                  <a:lnTo>
                    <a:pt x="6480" y="470"/>
                  </a:lnTo>
                  <a:lnTo>
                    <a:pt x="6487" y="456"/>
                  </a:lnTo>
                  <a:lnTo>
                    <a:pt x="6494" y="443"/>
                  </a:lnTo>
                  <a:lnTo>
                    <a:pt x="6503" y="429"/>
                  </a:lnTo>
                  <a:lnTo>
                    <a:pt x="6512" y="415"/>
                  </a:lnTo>
                  <a:lnTo>
                    <a:pt x="6524" y="402"/>
                  </a:lnTo>
                  <a:lnTo>
                    <a:pt x="6537" y="388"/>
                  </a:lnTo>
                  <a:lnTo>
                    <a:pt x="6551" y="377"/>
                  </a:lnTo>
                  <a:lnTo>
                    <a:pt x="6567" y="365"/>
                  </a:lnTo>
                  <a:lnTo>
                    <a:pt x="6584" y="355"/>
                  </a:lnTo>
                  <a:lnTo>
                    <a:pt x="6603" y="346"/>
                  </a:lnTo>
                  <a:lnTo>
                    <a:pt x="6613" y="342"/>
                  </a:lnTo>
                  <a:lnTo>
                    <a:pt x="6624" y="339"/>
                  </a:lnTo>
                  <a:lnTo>
                    <a:pt x="6634" y="336"/>
                  </a:lnTo>
                  <a:lnTo>
                    <a:pt x="6646" y="333"/>
                  </a:lnTo>
                  <a:lnTo>
                    <a:pt x="6658" y="332"/>
                  </a:lnTo>
                  <a:lnTo>
                    <a:pt x="6671" y="330"/>
                  </a:lnTo>
                  <a:lnTo>
                    <a:pt x="6683" y="328"/>
                  </a:lnTo>
                  <a:lnTo>
                    <a:pt x="6696" y="328"/>
                  </a:lnTo>
                  <a:lnTo>
                    <a:pt x="6696" y="479"/>
                  </a:lnTo>
                  <a:lnTo>
                    <a:pt x="6674" y="480"/>
                  </a:lnTo>
                  <a:lnTo>
                    <a:pt x="6651" y="482"/>
                  </a:lnTo>
                  <a:lnTo>
                    <a:pt x="6629" y="487"/>
                  </a:lnTo>
                  <a:lnTo>
                    <a:pt x="6609" y="492"/>
                  </a:lnTo>
                  <a:lnTo>
                    <a:pt x="6598" y="496"/>
                  </a:lnTo>
                  <a:lnTo>
                    <a:pt x="6588" y="500"/>
                  </a:lnTo>
                  <a:lnTo>
                    <a:pt x="6579" y="506"/>
                  </a:lnTo>
                  <a:lnTo>
                    <a:pt x="6569" y="511"/>
                  </a:lnTo>
                  <a:lnTo>
                    <a:pt x="6560" y="517"/>
                  </a:lnTo>
                  <a:lnTo>
                    <a:pt x="6552" y="523"/>
                  </a:lnTo>
                  <a:lnTo>
                    <a:pt x="6543" y="530"/>
                  </a:lnTo>
                  <a:lnTo>
                    <a:pt x="6536" y="539"/>
                  </a:lnTo>
                  <a:lnTo>
                    <a:pt x="6527" y="547"/>
                  </a:lnTo>
                  <a:lnTo>
                    <a:pt x="6521" y="556"/>
                  </a:lnTo>
                  <a:lnTo>
                    <a:pt x="6513" y="566"/>
                  </a:lnTo>
                  <a:lnTo>
                    <a:pt x="6507" y="576"/>
                  </a:lnTo>
                  <a:lnTo>
                    <a:pt x="6502" y="588"/>
                  </a:lnTo>
                  <a:lnTo>
                    <a:pt x="6495" y="600"/>
                  </a:lnTo>
                  <a:lnTo>
                    <a:pt x="6491" y="613"/>
                  </a:lnTo>
                  <a:lnTo>
                    <a:pt x="6486" y="627"/>
                  </a:lnTo>
                  <a:lnTo>
                    <a:pt x="6481" y="642"/>
                  </a:lnTo>
                  <a:lnTo>
                    <a:pt x="6478" y="656"/>
                  </a:lnTo>
                  <a:lnTo>
                    <a:pt x="6475" y="673"/>
                  </a:lnTo>
                  <a:lnTo>
                    <a:pt x="6473" y="690"/>
                  </a:lnTo>
                  <a:lnTo>
                    <a:pt x="6471" y="707"/>
                  </a:lnTo>
                  <a:lnTo>
                    <a:pt x="6469" y="726"/>
                  </a:lnTo>
                  <a:lnTo>
                    <a:pt x="6467" y="745"/>
                  </a:lnTo>
                  <a:lnTo>
                    <a:pt x="6467" y="767"/>
                  </a:lnTo>
                  <a:lnTo>
                    <a:pt x="6467" y="1076"/>
                  </a:lnTo>
                  <a:lnTo>
                    <a:pt x="6330" y="1076"/>
                  </a:lnTo>
                  <a:lnTo>
                    <a:pt x="6330" y="346"/>
                  </a:lnTo>
                  <a:close/>
                  <a:moveTo>
                    <a:pt x="5866" y="986"/>
                  </a:moveTo>
                  <a:lnTo>
                    <a:pt x="5878" y="984"/>
                  </a:lnTo>
                  <a:lnTo>
                    <a:pt x="5891" y="983"/>
                  </a:lnTo>
                  <a:lnTo>
                    <a:pt x="5904" y="981"/>
                  </a:lnTo>
                  <a:lnTo>
                    <a:pt x="5915" y="978"/>
                  </a:lnTo>
                  <a:lnTo>
                    <a:pt x="5927" y="975"/>
                  </a:lnTo>
                  <a:lnTo>
                    <a:pt x="5936" y="971"/>
                  </a:lnTo>
                  <a:lnTo>
                    <a:pt x="5946" y="965"/>
                  </a:lnTo>
                  <a:lnTo>
                    <a:pt x="5954" y="959"/>
                  </a:lnTo>
                  <a:lnTo>
                    <a:pt x="5963" y="952"/>
                  </a:lnTo>
                  <a:lnTo>
                    <a:pt x="5970" y="945"/>
                  </a:lnTo>
                  <a:lnTo>
                    <a:pt x="5978" y="937"/>
                  </a:lnTo>
                  <a:lnTo>
                    <a:pt x="5984" y="929"/>
                  </a:lnTo>
                  <a:lnTo>
                    <a:pt x="5990" y="920"/>
                  </a:lnTo>
                  <a:lnTo>
                    <a:pt x="5996" y="912"/>
                  </a:lnTo>
                  <a:lnTo>
                    <a:pt x="6000" y="902"/>
                  </a:lnTo>
                  <a:lnTo>
                    <a:pt x="6006" y="892"/>
                  </a:lnTo>
                  <a:lnTo>
                    <a:pt x="6013" y="871"/>
                  </a:lnTo>
                  <a:lnTo>
                    <a:pt x="6020" y="849"/>
                  </a:lnTo>
                  <a:lnTo>
                    <a:pt x="6025" y="826"/>
                  </a:lnTo>
                  <a:lnTo>
                    <a:pt x="6028" y="803"/>
                  </a:lnTo>
                  <a:lnTo>
                    <a:pt x="6031" y="779"/>
                  </a:lnTo>
                  <a:lnTo>
                    <a:pt x="6032" y="756"/>
                  </a:lnTo>
                  <a:lnTo>
                    <a:pt x="6033" y="733"/>
                  </a:lnTo>
                  <a:lnTo>
                    <a:pt x="6035" y="711"/>
                  </a:lnTo>
                  <a:lnTo>
                    <a:pt x="6033" y="689"/>
                  </a:lnTo>
                  <a:lnTo>
                    <a:pt x="6032" y="665"/>
                  </a:lnTo>
                  <a:lnTo>
                    <a:pt x="6031" y="642"/>
                  </a:lnTo>
                  <a:lnTo>
                    <a:pt x="6028" y="618"/>
                  </a:lnTo>
                  <a:lnTo>
                    <a:pt x="6025" y="595"/>
                  </a:lnTo>
                  <a:lnTo>
                    <a:pt x="6020" y="572"/>
                  </a:lnTo>
                  <a:lnTo>
                    <a:pt x="6013" y="550"/>
                  </a:lnTo>
                  <a:lnTo>
                    <a:pt x="6006" y="529"/>
                  </a:lnTo>
                  <a:lnTo>
                    <a:pt x="6000" y="519"/>
                  </a:lnTo>
                  <a:lnTo>
                    <a:pt x="5996" y="509"/>
                  </a:lnTo>
                  <a:lnTo>
                    <a:pt x="5991" y="500"/>
                  </a:lnTo>
                  <a:lnTo>
                    <a:pt x="5984" y="492"/>
                  </a:lnTo>
                  <a:lnTo>
                    <a:pt x="5978" y="483"/>
                  </a:lnTo>
                  <a:lnTo>
                    <a:pt x="5970" y="476"/>
                  </a:lnTo>
                  <a:lnTo>
                    <a:pt x="5963" y="468"/>
                  </a:lnTo>
                  <a:lnTo>
                    <a:pt x="5954" y="462"/>
                  </a:lnTo>
                  <a:lnTo>
                    <a:pt x="5946" y="457"/>
                  </a:lnTo>
                  <a:lnTo>
                    <a:pt x="5936" y="451"/>
                  </a:lnTo>
                  <a:lnTo>
                    <a:pt x="5927" y="447"/>
                  </a:lnTo>
                  <a:lnTo>
                    <a:pt x="5915" y="443"/>
                  </a:lnTo>
                  <a:lnTo>
                    <a:pt x="5904" y="440"/>
                  </a:lnTo>
                  <a:lnTo>
                    <a:pt x="5891" y="437"/>
                  </a:lnTo>
                  <a:lnTo>
                    <a:pt x="5878" y="436"/>
                  </a:lnTo>
                  <a:lnTo>
                    <a:pt x="5866" y="436"/>
                  </a:lnTo>
                  <a:lnTo>
                    <a:pt x="5852" y="436"/>
                  </a:lnTo>
                  <a:lnTo>
                    <a:pt x="5838" y="437"/>
                  </a:lnTo>
                  <a:lnTo>
                    <a:pt x="5826" y="440"/>
                  </a:lnTo>
                  <a:lnTo>
                    <a:pt x="5814" y="443"/>
                  </a:lnTo>
                  <a:lnTo>
                    <a:pt x="5804" y="447"/>
                  </a:lnTo>
                  <a:lnTo>
                    <a:pt x="5793" y="451"/>
                  </a:lnTo>
                  <a:lnTo>
                    <a:pt x="5783" y="457"/>
                  </a:lnTo>
                  <a:lnTo>
                    <a:pt x="5775" y="462"/>
                  </a:lnTo>
                  <a:lnTo>
                    <a:pt x="5766" y="468"/>
                  </a:lnTo>
                  <a:lnTo>
                    <a:pt x="5759" y="476"/>
                  </a:lnTo>
                  <a:lnTo>
                    <a:pt x="5751" y="483"/>
                  </a:lnTo>
                  <a:lnTo>
                    <a:pt x="5745" y="492"/>
                  </a:lnTo>
                  <a:lnTo>
                    <a:pt x="5738" y="500"/>
                  </a:lnTo>
                  <a:lnTo>
                    <a:pt x="5733" y="509"/>
                  </a:lnTo>
                  <a:lnTo>
                    <a:pt x="5728" y="519"/>
                  </a:lnTo>
                  <a:lnTo>
                    <a:pt x="5723" y="529"/>
                  </a:lnTo>
                  <a:lnTo>
                    <a:pt x="5715" y="550"/>
                  </a:lnTo>
                  <a:lnTo>
                    <a:pt x="5708" y="572"/>
                  </a:lnTo>
                  <a:lnTo>
                    <a:pt x="5703" y="595"/>
                  </a:lnTo>
                  <a:lnTo>
                    <a:pt x="5700" y="618"/>
                  </a:lnTo>
                  <a:lnTo>
                    <a:pt x="5698" y="642"/>
                  </a:lnTo>
                  <a:lnTo>
                    <a:pt x="5696" y="665"/>
                  </a:lnTo>
                  <a:lnTo>
                    <a:pt x="5695" y="689"/>
                  </a:lnTo>
                  <a:lnTo>
                    <a:pt x="5695" y="711"/>
                  </a:lnTo>
                  <a:lnTo>
                    <a:pt x="5695" y="733"/>
                  </a:lnTo>
                  <a:lnTo>
                    <a:pt x="5696" y="756"/>
                  </a:lnTo>
                  <a:lnTo>
                    <a:pt x="5698" y="779"/>
                  </a:lnTo>
                  <a:lnTo>
                    <a:pt x="5700" y="803"/>
                  </a:lnTo>
                  <a:lnTo>
                    <a:pt x="5703" y="826"/>
                  </a:lnTo>
                  <a:lnTo>
                    <a:pt x="5708" y="849"/>
                  </a:lnTo>
                  <a:lnTo>
                    <a:pt x="5715" y="871"/>
                  </a:lnTo>
                  <a:lnTo>
                    <a:pt x="5723" y="892"/>
                  </a:lnTo>
                  <a:lnTo>
                    <a:pt x="5728" y="902"/>
                  </a:lnTo>
                  <a:lnTo>
                    <a:pt x="5733" y="912"/>
                  </a:lnTo>
                  <a:lnTo>
                    <a:pt x="5738" y="920"/>
                  </a:lnTo>
                  <a:lnTo>
                    <a:pt x="5745" y="929"/>
                  </a:lnTo>
                  <a:lnTo>
                    <a:pt x="5751" y="937"/>
                  </a:lnTo>
                  <a:lnTo>
                    <a:pt x="5759" y="945"/>
                  </a:lnTo>
                  <a:lnTo>
                    <a:pt x="5766" y="952"/>
                  </a:lnTo>
                  <a:lnTo>
                    <a:pt x="5775" y="959"/>
                  </a:lnTo>
                  <a:lnTo>
                    <a:pt x="5783" y="965"/>
                  </a:lnTo>
                  <a:lnTo>
                    <a:pt x="5793" y="971"/>
                  </a:lnTo>
                  <a:lnTo>
                    <a:pt x="5804" y="975"/>
                  </a:lnTo>
                  <a:lnTo>
                    <a:pt x="5814" y="978"/>
                  </a:lnTo>
                  <a:lnTo>
                    <a:pt x="5826" y="981"/>
                  </a:lnTo>
                  <a:lnTo>
                    <a:pt x="5838" y="983"/>
                  </a:lnTo>
                  <a:lnTo>
                    <a:pt x="5852" y="984"/>
                  </a:lnTo>
                  <a:lnTo>
                    <a:pt x="5866" y="986"/>
                  </a:lnTo>
                  <a:close/>
                  <a:moveTo>
                    <a:pt x="5541" y="711"/>
                  </a:moveTo>
                  <a:lnTo>
                    <a:pt x="5542" y="690"/>
                  </a:lnTo>
                  <a:lnTo>
                    <a:pt x="5543" y="668"/>
                  </a:lnTo>
                  <a:lnTo>
                    <a:pt x="5544" y="648"/>
                  </a:lnTo>
                  <a:lnTo>
                    <a:pt x="5546" y="628"/>
                  </a:lnTo>
                  <a:lnTo>
                    <a:pt x="5549" y="608"/>
                  </a:lnTo>
                  <a:lnTo>
                    <a:pt x="5552" y="589"/>
                  </a:lnTo>
                  <a:lnTo>
                    <a:pt x="5556" y="571"/>
                  </a:lnTo>
                  <a:lnTo>
                    <a:pt x="5561" y="553"/>
                  </a:lnTo>
                  <a:lnTo>
                    <a:pt x="5566" y="536"/>
                  </a:lnTo>
                  <a:lnTo>
                    <a:pt x="5572" y="519"/>
                  </a:lnTo>
                  <a:lnTo>
                    <a:pt x="5578" y="503"/>
                  </a:lnTo>
                  <a:lnTo>
                    <a:pt x="5586" y="488"/>
                  </a:lnTo>
                  <a:lnTo>
                    <a:pt x="5593" y="473"/>
                  </a:lnTo>
                  <a:lnTo>
                    <a:pt x="5602" y="459"/>
                  </a:lnTo>
                  <a:lnTo>
                    <a:pt x="5610" y="445"/>
                  </a:lnTo>
                  <a:lnTo>
                    <a:pt x="5620" y="432"/>
                  </a:lnTo>
                  <a:lnTo>
                    <a:pt x="5630" y="420"/>
                  </a:lnTo>
                  <a:lnTo>
                    <a:pt x="5641" y="409"/>
                  </a:lnTo>
                  <a:lnTo>
                    <a:pt x="5653" y="398"/>
                  </a:lnTo>
                  <a:lnTo>
                    <a:pt x="5666" y="388"/>
                  </a:lnTo>
                  <a:lnTo>
                    <a:pt x="5679" y="379"/>
                  </a:lnTo>
                  <a:lnTo>
                    <a:pt x="5692" y="370"/>
                  </a:lnTo>
                  <a:lnTo>
                    <a:pt x="5706" y="363"/>
                  </a:lnTo>
                  <a:lnTo>
                    <a:pt x="5721" y="355"/>
                  </a:lnTo>
                  <a:lnTo>
                    <a:pt x="5737" y="349"/>
                  </a:lnTo>
                  <a:lnTo>
                    <a:pt x="5753" y="343"/>
                  </a:lnTo>
                  <a:lnTo>
                    <a:pt x="5770" y="339"/>
                  </a:lnTo>
                  <a:lnTo>
                    <a:pt x="5788" y="335"/>
                  </a:lnTo>
                  <a:lnTo>
                    <a:pt x="5806" y="333"/>
                  </a:lnTo>
                  <a:lnTo>
                    <a:pt x="5825" y="331"/>
                  </a:lnTo>
                  <a:lnTo>
                    <a:pt x="5845" y="328"/>
                  </a:lnTo>
                  <a:lnTo>
                    <a:pt x="5866" y="328"/>
                  </a:lnTo>
                  <a:lnTo>
                    <a:pt x="5886" y="328"/>
                  </a:lnTo>
                  <a:lnTo>
                    <a:pt x="5905" y="331"/>
                  </a:lnTo>
                  <a:lnTo>
                    <a:pt x="5924" y="333"/>
                  </a:lnTo>
                  <a:lnTo>
                    <a:pt x="5943" y="335"/>
                  </a:lnTo>
                  <a:lnTo>
                    <a:pt x="5960" y="339"/>
                  </a:lnTo>
                  <a:lnTo>
                    <a:pt x="5977" y="343"/>
                  </a:lnTo>
                  <a:lnTo>
                    <a:pt x="5993" y="349"/>
                  </a:lnTo>
                  <a:lnTo>
                    <a:pt x="6008" y="355"/>
                  </a:lnTo>
                  <a:lnTo>
                    <a:pt x="6023" y="363"/>
                  </a:lnTo>
                  <a:lnTo>
                    <a:pt x="6038" y="370"/>
                  </a:lnTo>
                  <a:lnTo>
                    <a:pt x="6051" y="379"/>
                  </a:lnTo>
                  <a:lnTo>
                    <a:pt x="6063" y="388"/>
                  </a:lnTo>
                  <a:lnTo>
                    <a:pt x="6076" y="398"/>
                  </a:lnTo>
                  <a:lnTo>
                    <a:pt x="6088" y="409"/>
                  </a:lnTo>
                  <a:lnTo>
                    <a:pt x="6099" y="420"/>
                  </a:lnTo>
                  <a:lnTo>
                    <a:pt x="6108" y="432"/>
                  </a:lnTo>
                  <a:lnTo>
                    <a:pt x="6118" y="445"/>
                  </a:lnTo>
                  <a:lnTo>
                    <a:pt x="6128" y="459"/>
                  </a:lnTo>
                  <a:lnTo>
                    <a:pt x="6136" y="473"/>
                  </a:lnTo>
                  <a:lnTo>
                    <a:pt x="6144" y="488"/>
                  </a:lnTo>
                  <a:lnTo>
                    <a:pt x="6151" y="503"/>
                  </a:lnTo>
                  <a:lnTo>
                    <a:pt x="6157" y="519"/>
                  </a:lnTo>
                  <a:lnTo>
                    <a:pt x="6163" y="536"/>
                  </a:lnTo>
                  <a:lnTo>
                    <a:pt x="6168" y="553"/>
                  </a:lnTo>
                  <a:lnTo>
                    <a:pt x="6172" y="571"/>
                  </a:lnTo>
                  <a:lnTo>
                    <a:pt x="6177" y="589"/>
                  </a:lnTo>
                  <a:lnTo>
                    <a:pt x="6180" y="608"/>
                  </a:lnTo>
                  <a:lnTo>
                    <a:pt x="6183" y="628"/>
                  </a:lnTo>
                  <a:lnTo>
                    <a:pt x="6185" y="648"/>
                  </a:lnTo>
                  <a:lnTo>
                    <a:pt x="6186" y="668"/>
                  </a:lnTo>
                  <a:lnTo>
                    <a:pt x="6187" y="690"/>
                  </a:lnTo>
                  <a:lnTo>
                    <a:pt x="6187" y="711"/>
                  </a:lnTo>
                  <a:lnTo>
                    <a:pt x="6187" y="732"/>
                  </a:lnTo>
                  <a:lnTo>
                    <a:pt x="6186" y="753"/>
                  </a:lnTo>
                  <a:lnTo>
                    <a:pt x="6185" y="773"/>
                  </a:lnTo>
                  <a:lnTo>
                    <a:pt x="6183" y="793"/>
                  </a:lnTo>
                  <a:lnTo>
                    <a:pt x="6180" y="812"/>
                  </a:lnTo>
                  <a:lnTo>
                    <a:pt x="6177" y="832"/>
                  </a:lnTo>
                  <a:lnTo>
                    <a:pt x="6172" y="850"/>
                  </a:lnTo>
                  <a:lnTo>
                    <a:pt x="6168" y="868"/>
                  </a:lnTo>
                  <a:lnTo>
                    <a:pt x="6163" y="885"/>
                  </a:lnTo>
                  <a:lnTo>
                    <a:pt x="6157" y="901"/>
                  </a:lnTo>
                  <a:lnTo>
                    <a:pt x="6151" y="917"/>
                  </a:lnTo>
                  <a:lnTo>
                    <a:pt x="6144" y="933"/>
                  </a:lnTo>
                  <a:lnTo>
                    <a:pt x="6136" y="948"/>
                  </a:lnTo>
                  <a:lnTo>
                    <a:pt x="6128" y="962"/>
                  </a:lnTo>
                  <a:lnTo>
                    <a:pt x="6118" y="975"/>
                  </a:lnTo>
                  <a:lnTo>
                    <a:pt x="6108" y="988"/>
                  </a:lnTo>
                  <a:lnTo>
                    <a:pt x="6099" y="1000"/>
                  </a:lnTo>
                  <a:lnTo>
                    <a:pt x="6088" y="1012"/>
                  </a:lnTo>
                  <a:lnTo>
                    <a:pt x="6076" y="1023"/>
                  </a:lnTo>
                  <a:lnTo>
                    <a:pt x="6063" y="1033"/>
                  </a:lnTo>
                  <a:lnTo>
                    <a:pt x="6051" y="1042"/>
                  </a:lnTo>
                  <a:lnTo>
                    <a:pt x="6038" y="1051"/>
                  </a:lnTo>
                  <a:lnTo>
                    <a:pt x="6023" y="1058"/>
                  </a:lnTo>
                  <a:lnTo>
                    <a:pt x="6008" y="1066"/>
                  </a:lnTo>
                  <a:lnTo>
                    <a:pt x="5993" y="1072"/>
                  </a:lnTo>
                  <a:lnTo>
                    <a:pt x="5977" y="1077"/>
                  </a:lnTo>
                  <a:lnTo>
                    <a:pt x="5960" y="1082"/>
                  </a:lnTo>
                  <a:lnTo>
                    <a:pt x="5943" y="1086"/>
                  </a:lnTo>
                  <a:lnTo>
                    <a:pt x="5924" y="1089"/>
                  </a:lnTo>
                  <a:lnTo>
                    <a:pt x="5905" y="1091"/>
                  </a:lnTo>
                  <a:lnTo>
                    <a:pt x="5886" y="1092"/>
                  </a:lnTo>
                  <a:lnTo>
                    <a:pt x="5866" y="1092"/>
                  </a:lnTo>
                  <a:lnTo>
                    <a:pt x="5845" y="1092"/>
                  </a:lnTo>
                  <a:lnTo>
                    <a:pt x="5825" y="1091"/>
                  </a:lnTo>
                  <a:lnTo>
                    <a:pt x="5806" y="1089"/>
                  </a:lnTo>
                  <a:lnTo>
                    <a:pt x="5788" y="1086"/>
                  </a:lnTo>
                  <a:lnTo>
                    <a:pt x="5770" y="1082"/>
                  </a:lnTo>
                  <a:lnTo>
                    <a:pt x="5753" y="1077"/>
                  </a:lnTo>
                  <a:lnTo>
                    <a:pt x="5737" y="1072"/>
                  </a:lnTo>
                  <a:lnTo>
                    <a:pt x="5721" y="1066"/>
                  </a:lnTo>
                  <a:lnTo>
                    <a:pt x="5706" y="1058"/>
                  </a:lnTo>
                  <a:lnTo>
                    <a:pt x="5692" y="1051"/>
                  </a:lnTo>
                  <a:lnTo>
                    <a:pt x="5679" y="1042"/>
                  </a:lnTo>
                  <a:lnTo>
                    <a:pt x="5666" y="1033"/>
                  </a:lnTo>
                  <a:lnTo>
                    <a:pt x="5653" y="1023"/>
                  </a:lnTo>
                  <a:lnTo>
                    <a:pt x="5641" y="1012"/>
                  </a:lnTo>
                  <a:lnTo>
                    <a:pt x="5630" y="1000"/>
                  </a:lnTo>
                  <a:lnTo>
                    <a:pt x="5620" y="988"/>
                  </a:lnTo>
                  <a:lnTo>
                    <a:pt x="5610" y="975"/>
                  </a:lnTo>
                  <a:lnTo>
                    <a:pt x="5602" y="962"/>
                  </a:lnTo>
                  <a:lnTo>
                    <a:pt x="5593" y="948"/>
                  </a:lnTo>
                  <a:lnTo>
                    <a:pt x="5586" y="933"/>
                  </a:lnTo>
                  <a:lnTo>
                    <a:pt x="5578" y="917"/>
                  </a:lnTo>
                  <a:lnTo>
                    <a:pt x="5572" y="901"/>
                  </a:lnTo>
                  <a:lnTo>
                    <a:pt x="5566" y="885"/>
                  </a:lnTo>
                  <a:lnTo>
                    <a:pt x="5561" y="868"/>
                  </a:lnTo>
                  <a:lnTo>
                    <a:pt x="5556" y="850"/>
                  </a:lnTo>
                  <a:lnTo>
                    <a:pt x="5552" y="832"/>
                  </a:lnTo>
                  <a:lnTo>
                    <a:pt x="5549" y="812"/>
                  </a:lnTo>
                  <a:lnTo>
                    <a:pt x="5546" y="793"/>
                  </a:lnTo>
                  <a:lnTo>
                    <a:pt x="5544" y="773"/>
                  </a:lnTo>
                  <a:lnTo>
                    <a:pt x="5543" y="753"/>
                  </a:lnTo>
                  <a:lnTo>
                    <a:pt x="5542" y="732"/>
                  </a:lnTo>
                  <a:lnTo>
                    <a:pt x="5541" y="711"/>
                  </a:lnTo>
                  <a:close/>
                  <a:moveTo>
                    <a:pt x="5132" y="452"/>
                  </a:moveTo>
                  <a:lnTo>
                    <a:pt x="5000" y="452"/>
                  </a:lnTo>
                  <a:lnTo>
                    <a:pt x="5000" y="346"/>
                  </a:lnTo>
                  <a:lnTo>
                    <a:pt x="5132" y="346"/>
                  </a:lnTo>
                  <a:lnTo>
                    <a:pt x="5132" y="261"/>
                  </a:lnTo>
                  <a:lnTo>
                    <a:pt x="5132" y="245"/>
                  </a:lnTo>
                  <a:lnTo>
                    <a:pt x="5133" y="230"/>
                  </a:lnTo>
                  <a:lnTo>
                    <a:pt x="5134" y="215"/>
                  </a:lnTo>
                  <a:lnTo>
                    <a:pt x="5137" y="200"/>
                  </a:lnTo>
                  <a:lnTo>
                    <a:pt x="5139" y="186"/>
                  </a:lnTo>
                  <a:lnTo>
                    <a:pt x="5142" y="174"/>
                  </a:lnTo>
                  <a:lnTo>
                    <a:pt x="5145" y="161"/>
                  </a:lnTo>
                  <a:lnTo>
                    <a:pt x="5149" y="148"/>
                  </a:lnTo>
                  <a:lnTo>
                    <a:pt x="5154" y="136"/>
                  </a:lnTo>
                  <a:lnTo>
                    <a:pt x="5159" y="124"/>
                  </a:lnTo>
                  <a:lnTo>
                    <a:pt x="5165" y="114"/>
                  </a:lnTo>
                  <a:lnTo>
                    <a:pt x="5171" y="103"/>
                  </a:lnTo>
                  <a:lnTo>
                    <a:pt x="5178" y="93"/>
                  </a:lnTo>
                  <a:lnTo>
                    <a:pt x="5186" y="84"/>
                  </a:lnTo>
                  <a:lnTo>
                    <a:pt x="5193" y="74"/>
                  </a:lnTo>
                  <a:lnTo>
                    <a:pt x="5202" y="66"/>
                  </a:lnTo>
                  <a:lnTo>
                    <a:pt x="5210" y="58"/>
                  </a:lnTo>
                  <a:lnTo>
                    <a:pt x="5220" y="51"/>
                  </a:lnTo>
                  <a:lnTo>
                    <a:pt x="5231" y="44"/>
                  </a:lnTo>
                  <a:lnTo>
                    <a:pt x="5241" y="38"/>
                  </a:lnTo>
                  <a:lnTo>
                    <a:pt x="5252" y="31"/>
                  </a:lnTo>
                  <a:lnTo>
                    <a:pt x="5264" y="26"/>
                  </a:lnTo>
                  <a:lnTo>
                    <a:pt x="5277" y="21"/>
                  </a:lnTo>
                  <a:lnTo>
                    <a:pt x="5289" y="17"/>
                  </a:lnTo>
                  <a:lnTo>
                    <a:pt x="5302" y="13"/>
                  </a:lnTo>
                  <a:lnTo>
                    <a:pt x="5316" y="9"/>
                  </a:lnTo>
                  <a:lnTo>
                    <a:pt x="5331" y="7"/>
                  </a:lnTo>
                  <a:lnTo>
                    <a:pt x="5346" y="5"/>
                  </a:lnTo>
                  <a:lnTo>
                    <a:pt x="5362" y="3"/>
                  </a:lnTo>
                  <a:lnTo>
                    <a:pt x="5378" y="2"/>
                  </a:lnTo>
                  <a:lnTo>
                    <a:pt x="5394" y="0"/>
                  </a:lnTo>
                  <a:lnTo>
                    <a:pt x="5412" y="0"/>
                  </a:lnTo>
                  <a:lnTo>
                    <a:pt x="5448" y="0"/>
                  </a:lnTo>
                  <a:lnTo>
                    <a:pt x="5485" y="3"/>
                  </a:lnTo>
                  <a:lnTo>
                    <a:pt x="5504" y="5"/>
                  </a:lnTo>
                  <a:lnTo>
                    <a:pt x="5524" y="7"/>
                  </a:lnTo>
                  <a:lnTo>
                    <a:pt x="5542" y="10"/>
                  </a:lnTo>
                  <a:lnTo>
                    <a:pt x="5559" y="14"/>
                  </a:lnTo>
                  <a:lnTo>
                    <a:pt x="5559" y="129"/>
                  </a:lnTo>
                  <a:lnTo>
                    <a:pt x="5527" y="120"/>
                  </a:lnTo>
                  <a:lnTo>
                    <a:pt x="5493" y="114"/>
                  </a:lnTo>
                  <a:lnTo>
                    <a:pt x="5474" y="112"/>
                  </a:lnTo>
                  <a:lnTo>
                    <a:pt x="5455" y="109"/>
                  </a:lnTo>
                  <a:lnTo>
                    <a:pt x="5435" y="108"/>
                  </a:lnTo>
                  <a:lnTo>
                    <a:pt x="5413" y="107"/>
                  </a:lnTo>
                  <a:lnTo>
                    <a:pt x="5393" y="108"/>
                  </a:lnTo>
                  <a:lnTo>
                    <a:pt x="5375" y="112"/>
                  </a:lnTo>
                  <a:lnTo>
                    <a:pt x="5359" y="116"/>
                  </a:lnTo>
                  <a:lnTo>
                    <a:pt x="5344" y="122"/>
                  </a:lnTo>
                  <a:lnTo>
                    <a:pt x="5331" y="131"/>
                  </a:lnTo>
                  <a:lnTo>
                    <a:pt x="5319" y="139"/>
                  </a:lnTo>
                  <a:lnTo>
                    <a:pt x="5310" y="150"/>
                  </a:lnTo>
                  <a:lnTo>
                    <a:pt x="5300" y="161"/>
                  </a:lnTo>
                  <a:lnTo>
                    <a:pt x="5293" y="174"/>
                  </a:lnTo>
                  <a:lnTo>
                    <a:pt x="5286" y="186"/>
                  </a:lnTo>
                  <a:lnTo>
                    <a:pt x="5281" y="200"/>
                  </a:lnTo>
                  <a:lnTo>
                    <a:pt x="5278" y="214"/>
                  </a:lnTo>
                  <a:lnTo>
                    <a:pt x="5274" y="228"/>
                  </a:lnTo>
                  <a:lnTo>
                    <a:pt x="5272" y="242"/>
                  </a:lnTo>
                  <a:lnTo>
                    <a:pt x="5271" y="256"/>
                  </a:lnTo>
                  <a:lnTo>
                    <a:pt x="5270" y="271"/>
                  </a:lnTo>
                  <a:lnTo>
                    <a:pt x="5270" y="346"/>
                  </a:lnTo>
                  <a:lnTo>
                    <a:pt x="5488" y="346"/>
                  </a:lnTo>
                  <a:lnTo>
                    <a:pt x="5488" y="452"/>
                  </a:lnTo>
                  <a:lnTo>
                    <a:pt x="5270" y="452"/>
                  </a:lnTo>
                  <a:lnTo>
                    <a:pt x="5270" y="1076"/>
                  </a:lnTo>
                  <a:lnTo>
                    <a:pt x="5132" y="1076"/>
                  </a:lnTo>
                  <a:lnTo>
                    <a:pt x="5132" y="452"/>
                  </a:lnTo>
                  <a:close/>
                  <a:moveTo>
                    <a:pt x="4545" y="346"/>
                  </a:moveTo>
                  <a:lnTo>
                    <a:pt x="4683" y="346"/>
                  </a:lnTo>
                  <a:lnTo>
                    <a:pt x="4683" y="493"/>
                  </a:lnTo>
                  <a:lnTo>
                    <a:pt x="4686" y="493"/>
                  </a:lnTo>
                  <a:lnTo>
                    <a:pt x="4691" y="481"/>
                  </a:lnTo>
                  <a:lnTo>
                    <a:pt x="4696" y="470"/>
                  </a:lnTo>
                  <a:lnTo>
                    <a:pt x="4703" y="456"/>
                  </a:lnTo>
                  <a:lnTo>
                    <a:pt x="4710" y="443"/>
                  </a:lnTo>
                  <a:lnTo>
                    <a:pt x="4719" y="429"/>
                  </a:lnTo>
                  <a:lnTo>
                    <a:pt x="4728" y="415"/>
                  </a:lnTo>
                  <a:lnTo>
                    <a:pt x="4740" y="402"/>
                  </a:lnTo>
                  <a:lnTo>
                    <a:pt x="4753" y="388"/>
                  </a:lnTo>
                  <a:lnTo>
                    <a:pt x="4767" y="377"/>
                  </a:lnTo>
                  <a:lnTo>
                    <a:pt x="4783" y="365"/>
                  </a:lnTo>
                  <a:lnTo>
                    <a:pt x="4800" y="355"/>
                  </a:lnTo>
                  <a:lnTo>
                    <a:pt x="4819" y="346"/>
                  </a:lnTo>
                  <a:lnTo>
                    <a:pt x="4829" y="342"/>
                  </a:lnTo>
                  <a:lnTo>
                    <a:pt x="4839" y="339"/>
                  </a:lnTo>
                  <a:lnTo>
                    <a:pt x="4850" y="336"/>
                  </a:lnTo>
                  <a:lnTo>
                    <a:pt x="4862" y="333"/>
                  </a:lnTo>
                  <a:lnTo>
                    <a:pt x="4874" y="332"/>
                  </a:lnTo>
                  <a:lnTo>
                    <a:pt x="4885" y="330"/>
                  </a:lnTo>
                  <a:lnTo>
                    <a:pt x="4898" y="328"/>
                  </a:lnTo>
                  <a:lnTo>
                    <a:pt x="4912" y="328"/>
                  </a:lnTo>
                  <a:lnTo>
                    <a:pt x="4912" y="479"/>
                  </a:lnTo>
                  <a:lnTo>
                    <a:pt x="4889" y="480"/>
                  </a:lnTo>
                  <a:lnTo>
                    <a:pt x="4866" y="482"/>
                  </a:lnTo>
                  <a:lnTo>
                    <a:pt x="4845" y="487"/>
                  </a:lnTo>
                  <a:lnTo>
                    <a:pt x="4823" y="492"/>
                  </a:lnTo>
                  <a:lnTo>
                    <a:pt x="4814" y="496"/>
                  </a:lnTo>
                  <a:lnTo>
                    <a:pt x="4804" y="500"/>
                  </a:lnTo>
                  <a:lnTo>
                    <a:pt x="4794" y="506"/>
                  </a:lnTo>
                  <a:lnTo>
                    <a:pt x="4785" y="511"/>
                  </a:lnTo>
                  <a:lnTo>
                    <a:pt x="4776" y="517"/>
                  </a:lnTo>
                  <a:lnTo>
                    <a:pt x="4768" y="523"/>
                  </a:lnTo>
                  <a:lnTo>
                    <a:pt x="4759" y="530"/>
                  </a:lnTo>
                  <a:lnTo>
                    <a:pt x="4751" y="539"/>
                  </a:lnTo>
                  <a:lnTo>
                    <a:pt x="4743" y="547"/>
                  </a:lnTo>
                  <a:lnTo>
                    <a:pt x="4736" y="556"/>
                  </a:lnTo>
                  <a:lnTo>
                    <a:pt x="4729" y="566"/>
                  </a:lnTo>
                  <a:lnTo>
                    <a:pt x="4723" y="576"/>
                  </a:lnTo>
                  <a:lnTo>
                    <a:pt x="4716" y="588"/>
                  </a:lnTo>
                  <a:lnTo>
                    <a:pt x="4711" y="600"/>
                  </a:lnTo>
                  <a:lnTo>
                    <a:pt x="4706" y="613"/>
                  </a:lnTo>
                  <a:lnTo>
                    <a:pt x="4701" y="627"/>
                  </a:lnTo>
                  <a:lnTo>
                    <a:pt x="4697" y="642"/>
                  </a:lnTo>
                  <a:lnTo>
                    <a:pt x="4694" y="656"/>
                  </a:lnTo>
                  <a:lnTo>
                    <a:pt x="4691" y="673"/>
                  </a:lnTo>
                  <a:lnTo>
                    <a:pt x="4688" y="690"/>
                  </a:lnTo>
                  <a:lnTo>
                    <a:pt x="4686" y="707"/>
                  </a:lnTo>
                  <a:lnTo>
                    <a:pt x="4684" y="726"/>
                  </a:lnTo>
                  <a:lnTo>
                    <a:pt x="4683" y="745"/>
                  </a:lnTo>
                  <a:lnTo>
                    <a:pt x="4683" y="767"/>
                  </a:lnTo>
                  <a:lnTo>
                    <a:pt x="4683" y="1076"/>
                  </a:lnTo>
                  <a:lnTo>
                    <a:pt x="4545" y="1076"/>
                  </a:lnTo>
                  <a:lnTo>
                    <a:pt x="4545" y="346"/>
                  </a:lnTo>
                  <a:close/>
                  <a:moveTo>
                    <a:pt x="4274" y="565"/>
                  </a:moveTo>
                  <a:lnTo>
                    <a:pt x="4274" y="556"/>
                  </a:lnTo>
                  <a:lnTo>
                    <a:pt x="4273" y="546"/>
                  </a:lnTo>
                  <a:lnTo>
                    <a:pt x="4271" y="536"/>
                  </a:lnTo>
                  <a:lnTo>
                    <a:pt x="4267" y="525"/>
                  </a:lnTo>
                  <a:lnTo>
                    <a:pt x="4264" y="514"/>
                  </a:lnTo>
                  <a:lnTo>
                    <a:pt x="4259" y="504"/>
                  </a:lnTo>
                  <a:lnTo>
                    <a:pt x="4254" y="493"/>
                  </a:lnTo>
                  <a:lnTo>
                    <a:pt x="4246" y="483"/>
                  </a:lnTo>
                  <a:lnTo>
                    <a:pt x="4239" y="474"/>
                  </a:lnTo>
                  <a:lnTo>
                    <a:pt x="4229" y="464"/>
                  </a:lnTo>
                  <a:lnTo>
                    <a:pt x="4218" y="457"/>
                  </a:lnTo>
                  <a:lnTo>
                    <a:pt x="4205" y="449"/>
                  </a:lnTo>
                  <a:lnTo>
                    <a:pt x="4192" y="444"/>
                  </a:lnTo>
                  <a:lnTo>
                    <a:pt x="4177" y="440"/>
                  </a:lnTo>
                  <a:lnTo>
                    <a:pt x="4159" y="436"/>
                  </a:lnTo>
                  <a:lnTo>
                    <a:pt x="4140" y="436"/>
                  </a:lnTo>
                  <a:lnTo>
                    <a:pt x="4130" y="436"/>
                  </a:lnTo>
                  <a:lnTo>
                    <a:pt x="4120" y="437"/>
                  </a:lnTo>
                  <a:lnTo>
                    <a:pt x="4110" y="439"/>
                  </a:lnTo>
                  <a:lnTo>
                    <a:pt x="4102" y="441"/>
                  </a:lnTo>
                  <a:lnTo>
                    <a:pt x="4085" y="445"/>
                  </a:lnTo>
                  <a:lnTo>
                    <a:pt x="4070" y="451"/>
                  </a:lnTo>
                  <a:lnTo>
                    <a:pt x="4056" y="459"/>
                  </a:lnTo>
                  <a:lnTo>
                    <a:pt x="4044" y="468"/>
                  </a:lnTo>
                  <a:lnTo>
                    <a:pt x="4033" y="478"/>
                  </a:lnTo>
                  <a:lnTo>
                    <a:pt x="4025" y="489"/>
                  </a:lnTo>
                  <a:lnTo>
                    <a:pt x="4017" y="499"/>
                  </a:lnTo>
                  <a:lnTo>
                    <a:pt x="4011" y="510"/>
                  </a:lnTo>
                  <a:lnTo>
                    <a:pt x="4006" y="521"/>
                  </a:lnTo>
                  <a:lnTo>
                    <a:pt x="4001" y="531"/>
                  </a:lnTo>
                  <a:lnTo>
                    <a:pt x="3998" y="541"/>
                  </a:lnTo>
                  <a:lnTo>
                    <a:pt x="3996" y="550"/>
                  </a:lnTo>
                  <a:lnTo>
                    <a:pt x="3995" y="558"/>
                  </a:lnTo>
                  <a:lnTo>
                    <a:pt x="3994" y="565"/>
                  </a:lnTo>
                  <a:lnTo>
                    <a:pt x="4274" y="565"/>
                  </a:lnTo>
                  <a:close/>
                  <a:moveTo>
                    <a:pt x="4395" y="1069"/>
                  </a:moveTo>
                  <a:lnTo>
                    <a:pt x="4373" y="1073"/>
                  </a:lnTo>
                  <a:lnTo>
                    <a:pt x="4353" y="1078"/>
                  </a:lnTo>
                  <a:lnTo>
                    <a:pt x="4332" y="1083"/>
                  </a:lnTo>
                  <a:lnTo>
                    <a:pt x="4311" y="1086"/>
                  </a:lnTo>
                  <a:lnTo>
                    <a:pt x="4290" y="1089"/>
                  </a:lnTo>
                  <a:lnTo>
                    <a:pt x="4266" y="1091"/>
                  </a:lnTo>
                  <a:lnTo>
                    <a:pt x="4241" y="1092"/>
                  </a:lnTo>
                  <a:lnTo>
                    <a:pt x="4212" y="1092"/>
                  </a:lnTo>
                  <a:lnTo>
                    <a:pt x="4192" y="1092"/>
                  </a:lnTo>
                  <a:lnTo>
                    <a:pt x="4171" y="1091"/>
                  </a:lnTo>
                  <a:lnTo>
                    <a:pt x="4152" y="1089"/>
                  </a:lnTo>
                  <a:lnTo>
                    <a:pt x="4133" y="1087"/>
                  </a:lnTo>
                  <a:lnTo>
                    <a:pt x="4115" y="1083"/>
                  </a:lnTo>
                  <a:lnTo>
                    <a:pt x="4096" y="1078"/>
                  </a:lnTo>
                  <a:lnTo>
                    <a:pt x="4079" y="1074"/>
                  </a:lnTo>
                  <a:lnTo>
                    <a:pt x="4062" y="1068"/>
                  </a:lnTo>
                  <a:lnTo>
                    <a:pt x="4046" y="1061"/>
                  </a:lnTo>
                  <a:lnTo>
                    <a:pt x="4030" y="1054"/>
                  </a:lnTo>
                  <a:lnTo>
                    <a:pt x="4015" y="1045"/>
                  </a:lnTo>
                  <a:lnTo>
                    <a:pt x="4000" y="1037"/>
                  </a:lnTo>
                  <a:lnTo>
                    <a:pt x="3986" y="1026"/>
                  </a:lnTo>
                  <a:lnTo>
                    <a:pt x="3973" y="1015"/>
                  </a:lnTo>
                  <a:lnTo>
                    <a:pt x="3961" y="1004"/>
                  </a:lnTo>
                  <a:lnTo>
                    <a:pt x="3948" y="992"/>
                  </a:lnTo>
                  <a:lnTo>
                    <a:pt x="3937" y="978"/>
                  </a:lnTo>
                  <a:lnTo>
                    <a:pt x="3925" y="964"/>
                  </a:lnTo>
                  <a:lnTo>
                    <a:pt x="3916" y="949"/>
                  </a:lnTo>
                  <a:lnTo>
                    <a:pt x="3906" y="933"/>
                  </a:lnTo>
                  <a:lnTo>
                    <a:pt x="3898" y="917"/>
                  </a:lnTo>
                  <a:lnTo>
                    <a:pt x="3889" y="899"/>
                  </a:lnTo>
                  <a:lnTo>
                    <a:pt x="3883" y="881"/>
                  </a:lnTo>
                  <a:lnTo>
                    <a:pt x="3875" y="862"/>
                  </a:lnTo>
                  <a:lnTo>
                    <a:pt x="3870" y="841"/>
                  </a:lnTo>
                  <a:lnTo>
                    <a:pt x="3864" y="821"/>
                  </a:lnTo>
                  <a:lnTo>
                    <a:pt x="3860" y="799"/>
                  </a:lnTo>
                  <a:lnTo>
                    <a:pt x="3857" y="776"/>
                  </a:lnTo>
                  <a:lnTo>
                    <a:pt x="3854" y="752"/>
                  </a:lnTo>
                  <a:lnTo>
                    <a:pt x="3852" y="727"/>
                  </a:lnTo>
                  <a:lnTo>
                    <a:pt x="3851" y="701"/>
                  </a:lnTo>
                  <a:lnTo>
                    <a:pt x="3851" y="676"/>
                  </a:lnTo>
                  <a:lnTo>
                    <a:pt x="3851" y="647"/>
                  </a:lnTo>
                  <a:lnTo>
                    <a:pt x="3853" y="620"/>
                  </a:lnTo>
                  <a:lnTo>
                    <a:pt x="3855" y="595"/>
                  </a:lnTo>
                  <a:lnTo>
                    <a:pt x="3859" y="571"/>
                  </a:lnTo>
                  <a:lnTo>
                    <a:pt x="3863" y="549"/>
                  </a:lnTo>
                  <a:lnTo>
                    <a:pt x="3870" y="527"/>
                  </a:lnTo>
                  <a:lnTo>
                    <a:pt x="3876" y="508"/>
                  </a:lnTo>
                  <a:lnTo>
                    <a:pt x="3884" y="489"/>
                  </a:lnTo>
                  <a:lnTo>
                    <a:pt x="3891" y="472"/>
                  </a:lnTo>
                  <a:lnTo>
                    <a:pt x="3900" y="457"/>
                  </a:lnTo>
                  <a:lnTo>
                    <a:pt x="3909" y="442"/>
                  </a:lnTo>
                  <a:lnTo>
                    <a:pt x="3920" y="428"/>
                  </a:lnTo>
                  <a:lnTo>
                    <a:pt x="3930" y="416"/>
                  </a:lnTo>
                  <a:lnTo>
                    <a:pt x="3941" y="404"/>
                  </a:lnTo>
                  <a:lnTo>
                    <a:pt x="3952" y="394"/>
                  </a:lnTo>
                  <a:lnTo>
                    <a:pt x="3964" y="384"/>
                  </a:lnTo>
                  <a:lnTo>
                    <a:pt x="3976" y="377"/>
                  </a:lnTo>
                  <a:lnTo>
                    <a:pt x="3987" y="368"/>
                  </a:lnTo>
                  <a:lnTo>
                    <a:pt x="4000" y="362"/>
                  </a:lnTo>
                  <a:lnTo>
                    <a:pt x="4012" y="356"/>
                  </a:lnTo>
                  <a:lnTo>
                    <a:pt x="4025" y="351"/>
                  </a:lnTo>
                  <a:lnTo>
                    <a:pt x="4038" y="346"/>
                  </a:lnTo>
                  <a:lnTo>
                    <a:pt x="4049" y="342"/>
                  </a:lnTo>
                  <a:lnTo>
                    <a:pt x="4062" y="339"/>
                  </a:lnTo>
                  <a:lnTo>
                    <a:pt x="4086" y="334"/>
                  </a:lnTo>
                  <a:lnTo>
                    <a:pt x="4108" y="331"/>
                  </a:lnTo>
                  <a:lnTo>
                    <a:pt x="4128" y="328"/>
                  </a:lnTo>
                  <a:lnTo>
                    <a:pt x="4148" y="328"/>
                  </a:lnTo>
                  <a:lnTo>
                    <a:pt x="4164" y="328"/>
                  </a:lnTo>
                  <a:lnTo>
                    <a:pt x="4180" y="330"/>
                  </a:lnTo>
                  <a:lnTo>
                    <a:pt x="4196" y="332"/>
                  </a:lnTo>
                  <a:lnTo>
                    <a:pt x="4210" y="334"/>
                  </a:lnTo>
                  <a:lnTo>
                    <a:pt x="4225" y="337"/>
                  </a:lnTo>
                  <a:lnTo>
                    <a:pt x="4239" y="341"/>
                  </a:lnTo>
                  <a:lnTo>
                    <a:pt x="4251" y="346"/>
                  </a:lnTo>
                  <a:lnTo>
                    <a:pt x="4264" y="350"/>
                  </a:lnTo>
                  <a:lnTo>
                    <a:pt x="4276" y="356"/>
                  </a:lnTo>
                  <a:lnTo>
                    <a:pt x="4288" y="362"/>
                  </a:lnTo>
                  <a:lnTo>
                    <a:pt x="4300" y="369"/>
                  </a:lnTo>
                  <a:lnTo>
                    <a:pt x="4309" y="375"/>
                  </a:lnTo>
                  <a:lnTo>
                    <a:pt x="4320" y="384"/>
                  </a:lnTo>
                  <a:lnTo>
                    <a:pt x="4329" y="393"/>
                  </a:lnTo>
                  <a:lnTo>
                    <a:pt x="4338" y="401"/>
                  </a:lnTo>
                  <a:lnTo>
                    <a:pt x="4347" y="411"/>
                  </a:lnTo>
                  <a:lnTo>
                    <a:pt x="4354" y="420"/>
                  </a:lnTo>
                  <a:lnTo>
                    <a:pt x="4362" y="431"/>
                  </a:lnTo>
                  <a:lnTo>
                    <a:pt x="4369" y="442"/>
                  </a:lnTo>
                  <a:lnTo>
                    <a:pt x="4375" y="453"/>
                  </a:lnTo>
                  <a:lnTo>
                    <a:pt x="4381" y="465"/>
                  </a:lnTo>
                  <a:lnTo>
                    <a:pt x="4386" y="478"/>
                  </a:lnTo>
                  <a:lnTo>
                    <a:pt x="4391" y="490"/>
                  </a:lnTo>
                  <a:lnTo>
                    <a:pt x="4396" y="504"/>
                  </a:lnTo>
                  <a:lnTo>
                    <a:pt x="4399" y="517"/>
                  </a:lnTo>
                  <a:lnTo>
                    <a:pt x="4403" y="530"/>
                  </a:lnTo>
                  <a:lnTo>
                    <a:pt x="4405" y="545"/>
                  </a:lnTo>
                  <a:lnTo>
                    <a:pt x="4407" y="560"/>
                  </a:lnTo>
                  <a:lnTo>
                    <a:pt x="4411" y="590"/>
                  </a:lnTo>
                  <a:lnTo>
                    <a:pt x="4412" y="622"/>
                  </a:lnTo>
                  <a:lnTo>
                    <a:pt x="4412" y="656"/>
                  </a:lnTo>
                  <a:lnTo>
                    <a:pt x="3988" y="656"/>
                  </a:lnTo>
                  <a:lnTo>
                    <a:pt x="3988" y="683"/>
                  </a:lnTo>
                  <a:lnTo>
                    <a:pt x="3992" y="710"/>
                  </a:lnTo>
                  <a:lnTo>
                    <a:pt x="3996" y="738"/>
                  </a:lnTo>
                  <a:lnTo>
                    <a:pt x="4002" y="765"/>
                  </a:lnTo>
                  <a:lnTo>
                    <a:pt x="4006" y="780"/>
                  </a:lnTo>
                  <a:lnTo>
                    <a:pt x="4010" y="793"/>
                  </a:lnTo>
                  <a:lnTo>
                    <a:pt x="4015" y="807"/>
                  </a:lnTo>
                  <a:lnTo>
                    <a:pt x="4021" y="821"/>
                  </a:lnTo>
                  <a:lnTo>
                    <a:pt x="4026" y="834"/>
                  </a:lnTo>
                  <a:lnTo>
                    <a:pt x="4033" y="848"/>
                  </a:lnTo>
                  <a:lnTo>
                    <a:pt x="4040" y="861"/>
                  </a:lnTo>
                  <a:lnTo>
                    <a:pt x="4047" y="872"/>
                  </a:lnTo>
                  <a:lnTo>
                    <a:pt x="4056" y="884"/>
                  </a:lnTo>
                  <a:lnTo>
                    <a:pt x="4064" y="896"/>
                  </a:lnTo>
                  <a:lnTo>
                    <a:pt x="4074" y="908"/>
                  </a:lnTo>
                  <a:lnTo>
                    <a:pt x="4084" y="917"/>
                  </a:lnTo>
                  <a:lnTo>
                    <a:pt x="4094" y="928"/>
                  </a:lnTo>
                  <a:lnTo>
                    <a:pt x="4106" y="936"/>
                  </a:lnTo>
                  <a:lnTo>
                    <a:pt x="4118" y="945"/>
                  </a:lnTo>
                  <a:lnTo>
                    <a:pt x="4131" y="953"/>
                  </a:lnTo>
                  <a:lnTo>
                    <a:pt x="4143" y="961"/>
                  </a:lnTo>
                  <a:lnTo>
                    <a:pt x="4157" y="966"/>
                  </a:lnTo>
                  <a:lnTo>
                    <a:pt x="4172" y="973"/>
                  </a:lnTo>
                  <a:lnTo>
                    <a:pt x="4188" y="977"/>
                  </a:lnTo>
                  <a:lnTo>
                    <a:pt x="4204" y="980"/>
                  </a:lnTo>
                  <a:lnTo>
                    <a:pt x="4220" y="983"/>
                  </a:lnTo>
                  <a:lnTo>
                    <a:pt x="4239" y="984"/>
                  </a:lnTo>
                  <a:lnTo>
                    <a:pt x="4257" y="986"/>
                  </a:lnTo>
                  <a:lnTo>
                    <a:pt x="4279" y="984"/>
                  </a:lnTo>
                  <a:lnTo>
                    <a:pt x="4301" y="982"/>
                  </a:lnTo>
                  <a:lnTo>
                    <a:pt x="4320" y="980"/>
                  </a:lnTo>
                  <a:lnTo>
                    <a:pt x="4337" y="976"/>
                  </a:lnTo>
                  <a:lnTo>
                    <a:pt x="4369" y="968"/>
                  </a:lnTo>
                  <a:lnTo>
                    <a:pt x="4395" y="960"/>
                  </a:lnTo>
                  <a:lnTo>
                    <a:pt x="4395" y="1069"/>
                  </a:lnTo>
                  <a:close/>
                  <a:moveTo>
                    <a:pt x="3455" y="986"/>
                  </a:moveTo>
                  <a:lnTo>
                    <a:pt x="3465" y="986"/>
                  </a:lnTo>
                  <a:lnTo>
                    <a:pt x="3474" y="984"/>
                  </a:lnTo>
                  <a:lnTo>
                    <a:pt x="3483" y="982"/>
                  </a:lnTo>
                  <a:lnTo>
                    <a:pt x="3491" y="980"/>
                  </a:lnTo>
                  <a:lnTo>
                    <a:pt x="3500" y="977"/>
                  </a:lnTo>
                  <a:lnTo>
                    <a:pt x="3507" y="973"/>
                  </a:lnTo>
                  <a:lnTo>
                    <a:pt x="3515" y="968"/>
                  </a:lnTo>
                  <a:lnTo>
                    <a:pt x="3522" y="964"/>
                  </a:lnTo>
                  <a:lnTo>
                    <a:pt x="3529" y="959"/>
                  </a:lnTo>
                  <a:lnTo>
                    <a:pt x="3535" y="952"/>
                  </a:lnTo>
                  <a:lnTo>
                    <a:pt x="3542" y="946"/>
                  </a:lnTo>
                  <a:lnTo>
                    <a:pt x="3547" y="939"/>
                  </a:lnTo>
                  <a:lnTo>
                    <a:pt x="3558" y="924"/>
                  </a:lnTo>
                  <a:lnTo>
                    <a:pt x="3566" y="905"/>
                  </a:lnTo>
                  <a:lnTo>
                    <a:pt x="3575" y="886"/>
                  </a:lnTo>
                  <a:lnTo>
                    <a:pt x="3581" y="865"/>
                  </a:lnTo>
                  <a:lnTo>
                    <a:pt x="3586" y="842"/>
                  </a:lnTo>
                  <a:lnTo>
                    <a:pt x="3591" y="819"/>
                  </a:lnTo>
                  <a:lnTo>
                    <a:pt x="3594" y="793"/>
                  </a:lnTo>
                  <a:lnTo>
                    <a:pt x="3596" y="767"/>
                  </a:lnTo>
                  <a:lnTo>
                    <a:pt x="3597" y="739"/>
                  </a:lnTo>
                  <a:lnTo>
                    <a:pt x="3598" y="711"/>
                  </a:lnTo>
                  <a:lnTo>
                    <a:pt x="3597" y="690"/>
                  </a:lnTo>
                  <a:lnTo>
                    <a:pt x="3597" y="667"/>
                  </a:lnTo>
                  <a:lnTo>
                    <a:pt x="3595" y="645"/>
                  </a:lnTo>
                  <a:lnTo>
                    <a:pt x="3593" y="621"/>
                  </a:lnTo>
                  <a:lnTo>
                    <a:pt x="3590" y="598"/>
                  </a:lnTo>
                  <a:lnTo>
                    <a:pt x="3585" y="575"/>
                  </a:lnTo>
                  <a:lnTo>
                    <a:pt x="3580" y="553"/>
                  </a:lnTo>
                  <a:lnTo>
                    <a:pt x="3574" y="531"/>
                  </a:lnTo>
                  <a:lnTo>
                    <a:pt x="3569" y="522"/>
                  </a:lnTo>
                  <a:lnTo>
                    <a:pt x="3565" y="512"/>
                  </a:lnTo>
                  <a:lnTo>
                    <a:pt x="3561" y="503"/>
                  </a:lnTo>
                  <a:lnTo>
                    <a:pt x="3555" y="494"/>
                  </a:lnTo>
                  <a:lnTo>
                    <a:pt x="3549" y="486"/>
                  </a:lnTo>
                  <a:lnTo>
                    <a:pt x="3544" y="477"/>
                  </a:lnTo>
                  <a:lnTo>
                    <a:pt x="3536" y="471"/>
                  </a:lnTo>
                  <a:lnTo>
                    <a:pt x="3530" y="463"/>
                  </a:lnTo>
                  <a:lnTo>
                    <a:pt x="3521" y="458"/>
                  </a:lnTo>
                  <a:lnTo>
                    <a:pt x="3514" y="451"/>
                  </a:lnTo>
                  <a:lnTo>
                    <a:pt x="3505" y="447"/>
                  </a:lnTo>
                  <a:lnTo>
                    <a:pt x="3496" y="443"/>
                  </a:lnTo>
                  <a:lnTo>
                    <a:pt x="3485" y="440"/>
                  </a:lnTo>
                  <a:lnTo>
                    <a:pt x="3474" y="437"/>
                  </a:lnTo>
                  <a:lnTo>
                    <a:pt x="3464" y="436"/>
                  </a:lnTo>
                  <a:lnTo>
                    <a:pt x="3452" y="436"/>
                  </a:lnTo>
                  <a:lnTo>
                    <a:pt x="3441" y="436"/>
                  </a:lnTo>
                  <a:lnTo>
                    <a:pt x="3431" y="437"/>
                  </a:lnTo>
                  <a:lnTo>
                    <a:pt x="3422" y="440"/>
                  </a:lnTo>
                  <a:lnTo>
                    <a:pt x="3412" y="443"/>
                  </a:lnTo>
                  <a:lnTo>
                    <a:pt x="3404" y="447"/>
                  </a:lnTo>
                  <a:lnTo>
                    <a:pt x="3395" y="451"/>
                  </a:lnTo>
                  <a:lnTo>
                    <a:pt x="3388" y="457"/>
                  </a:lnTo>
                  <a:lnTo>
                    <a:pt x="3380" y="462"/>
                  </a:lnTo>
                  <a:lnTo>
                    <a:pt x="3373" y="468"/>
                  </a:lnTo>
                  <a:lnTo>
                    <a:pt x="3365" y="476"/>
                  </a:lnTo>
                  <a:lnTo>
                    <a:pt x="3359" y="483"/>
                  </a:lnTo>
                  <a:lnTo>
                    <a:pt x="3352" y="492"/>
                  </a:lnTo>
                  <a:lnTo>
                    <a:pt x="3342" y="509"/>
                  </a:lnTo>
                  <a:lnTo>
                    <a:pt x="3331" y="528"/>
                  </a:lnTo>
                  <a:lnTo>
                    <a:pt x="3322" y="550"/>
                  </a:lnTo>
                  <a:lnTo>
                    <a:pt x="3315" y="572"/>
                  </a:lnTo>
                  <a:lnTo>
                    <a:pt x="3309" y="595"/>
                  </a:lnTo>
                  <a:lnTo>
                    <a:pt x="3304" y="618"/>
                  </a:lnTo>
                  <a:lnTo>
                    <a:pt x="3300" y="642"/>
                  </a:lnTo>
                  <a:lnTo>
                    <a:pt x="3297" y="665"/>
                  </a:lnTo>
                  <a:lnTo>
                    <a:pt x="3296" y="690"/>
                  </a:lnTo>
                  <a:lnTo>
                    <a:pt x="3295" y="712"/>
                  </a:lnTo>
                  <a:lnTo>
                    <a:pt x="3296" y="737"/>
                  </a:lnTo>
                  <a:lnTo>
                    <a:pt x="3297" y="761"/>
                  </a:lnTo>
                  <a:lnTo>
                    <a:pt x="3299" y="786"/>
                  </a:lnTo>
                  <a:lnTo>
                    <a:pt x="3303" y="809"/>
                  </a:lnTo>
                  <a:lnTo>
                    <a:pt x="3307" y="833"/>
                  </a:lnTo>
                  <a:lnTo>
                    <a:pt x="3313" y="855"/>
                  </a:lnTo>
                  <a:lnTo>
                    <a:pt x="3320" y="877"/>
                  </a:lnTo>
                  <a:lnTo>
                    <a:pt x="3329" y="897"/>
                  </a:lnTo>
                  <a:lnTo>
                    <a:pt x="3333" y="906"/>
                  </a:lnTo>
                  <a:lnTo>
                    <a:pt x="3338" y="916"/>
                  </a:lnTo>
                  <a:lnTo>
                    <a:pt x="3344" y="925"/>
                  </a:lnTo>
                  <a:lnTo>
                    <a:pt x="3350" y="933"/>
                  </a:lnTo>
                  <a:lnTo>
                    <a:pt x="3357" y="941"/>
                  </a:lnTo>
                  <a:lnTo>
                    <a:pt x="3363" y="948"/>
                  </a:lnTo>
                  <a:lnTo>
                    <a:pt x="3371" y="955"/>
                  </a:lnTo>
                  <a:lnTo>
                    <a:pt x="3378" y="961"/>
                  </a:lnTo>
                  <a:lnTo>
                    <a:pt x="3386" y="966"/>
                  </a:lnTo>
                  <a:lnTo>
                    <a:pt x="3394" y="972"/>
                  </a:lnTo>
                  <a:lnTo>
                    <a:pt x="3404" y="976"/>
                  </a:lnTo>
                  <a:lnTo>
                    <a:pt x="3412" y="979"/>
                  </a:lnTo>
                  <a:lnTo>
                    <a:pt x="3423" y="981"/>
                  </a:lnTo>
                  <a:lnTo>
                    <a:pt x="3433" y="983"/>
                  </a:lnTo>
                  <a:lnTo>
                    <a:pt x="3443" y="984"/>
                  </a:lnTo>
                  <a:lnTo>
                    <a:pt x="3455" y="986"/>
                  </a:lnTo>
                  <a:close/>
                  <a:moveTo>
                    <a:pt x="3157" y="346"/>
                  </a:moveTo>
                  <a:lnTo>
                    <a:pt x="3295" y="346"/>
                  </a:lnTo>
                  <a:lnTo>
                    <a:pt x="3295" y="456"/>
                  </a:lnTo>
                  <a:lnTo>
                    <a:pt x="3298" y="456"/>
                  </a:lnTo>
                  <a:lnTo>
                    <a:pt x="3302" y="448"/>
                  </a:lnTo>
                  <a:lnTo>
                    <a:pt x="3306" y="439"/>
                  </a:lnTo>
                  <a:lnTo>
                    <a:pt x="3313" y="429"/>
                  </a:lnTo>
                  <a:lnTo>
                    <a:pt x="3320" y="418"/>
                  </a:lnTo>
                  <a:lnTo>
                    <a:pt x="3329" y="408"/>
                  </a:lnTo>
                  <a:lnTo>
                    <a:pt x="3338" y="398"/>
                  </a:lnTo>
                  <a:lnTo>
                    <a:pt x="3349" y="387"/>
                  </a:lnTo>
                  <a:lnTo>
                    <a:pt x="3361" y="377"/>
                  </a:lnTo>
                  <a:lnTo>
                    <a:pt x="3374" y="367"/>
                  </a:lnTo>
                  <a:lnTo>
                    <a:pt x="3389" y="358"/>
                  </a:lnTo>
                  <a:lnTo>
                    <a:pt x="3404" y="350"/>
                  </a:lnTo>
                  <a:lnTo>
                    <a:pt x="3421" y="342"/>
                  </a:lnTo>
                  <a:lnTo>
                    <a:pt x="3439" y="337"/>
                  </a:lnTo>
                  <a:lnTo>
                    <a:pt x="3458" y="333"/>
                  </a:lnTo>
                  <a:lnTo>
                    <a:pt x="3479" y="330"/>
                  </a:lnTo>
                  <a:lnTo>
                    <a:pt x="3501" y="328"/>
                  </a:lnTo>
                  <a:lnTo>
                    <a:pt x="3517" y="328"/>
                  </a:lnTo>
                  <a:lnTo>
                    <a:pt x="3533" y="331"/>
                  </a:lnTo>
                  <a:lnTo>
                    <a:pt x="3548" y="333"/>
                  </a:lnTo>
                  <a:lnTo>
                    <a:pt x="3562" y="336"/>
                  </a:lnTo>
                  <a:lnTo>
                    <a:pt x="3576" y="340"/>
                  </a:lnTo>
                  <a:lnTo>
                    <a:pt x="3590" y="345"/>
                  </a:lnTo>
                  <a:lnTo>
                    <a:pt x="3603" y="351"/>
                  </a:lnTo>
                  <a:lnTo>
                    <a:pt x="3614" y="357"/>
                  </a:lnTo>
                  <a:lnTo>
                    <a:pt x="3626" y="364"/>
                  </a:lnTo>
                  <a:lnTo>
                    <a:pt x="3637" y="372"/>
                  </a:lnTo>
                  <a:lnTo>
                    <a:pt x="3647" y="381"/>
                  </a:lnTo>
                  <a:lnTo>
                    <a:pt x="3658" y="390"/>
                  </a:lnTo>
                  <a:lnTo>
                    <a:pt x="3667" y="401"/>
                  </a:lnTo>
                  <a:lnTo>
                    <a:pt x="3676" y="412"/>
                  </a:lnTo>
                  <a:lnTo>
                    <a:pt x="3685" y="424"/>
                  </a:lnTo>
                  <a:lnTo>
                    <a:pt x="3692" y="435"/>
                  </a:lnTo>
                  <a:lnTo>
                    <a:pt x="3700" y="448"/>
                  </a:lnTo>
                  <a:lnTo>
                    <a:pt x="3706" y="461"/>
                  </a:lnTo>
                  <a:lnTo>
                    <a:pt x="3713" y="475"/>
                  </a:lnTo>
                  <a:lnTo>
                    <a:pt x="3718" y="490"/>
                  </a:lnTo>
                  <a:lnTo>
                    <a:pt x="3723" y="505"/>
                  </a:lnTo>
                  <a:lnTo>
                    <a:pt x="3729" y="520"/>
                  </a:lnTo>
                  <a:lnTo>
                    <a:pt x="3733" y="536"/>
                  </a:lnTo>
                  <a:lnTo>
                    <a:pt x="3737" y="553"/>
                  </a:lnTo>
                  <a:lnTo>
                    <a:pt x="3744" y="587"/>
                  </a:lnTo>
                  <a:lnTo>
                    <a:pt x="3748" y="622"/>
                  </a:lnTo>
                  <a:lnTo>
                    <a:pt x="3750" y="660"/>
                  </a:lnTo>
                  <a:lnTo>
                    <a:pt x="3751" y="698"/>
                  </a:lnTo>
                  <a:lnTo>
                    <a:pt x="3751" y="722"/>
                  </a:lnTo>
                  <a:lnTo>
                    <a:pt x="3750" y="743"/>
                  </a:lnTo>
                  <a:lnTo>
                    <a:pt x="3749" y="764"/>
                  </a:lnTo>
                  <a:lnTo>
                    <a:pt x="3747" y="786"/>
                  </a:lnTo>
                  <a:lnTo>
                    <a:pt x="3745" y="806"/>
                  </a:lnTo>
                  <a:lnTo>
                    <a:pt x="3742" y="825"/>
                  </a:lnTo>
                  <a:lnTo>
                    <a:pt x="3738" y="845"/>
                  </a:lnTo>
                  <a:lnTo>
                    <a:pt x="3734" y="863"/>
                  </a:lnTo>
                  <a:lnTo>
                    <a:pt x="3730" y="881"/>
                  </a:lnTo>
                  <a:lnTo>
                    <a:pt x="3724" y="898"/>
                  </a:lnTo>
                  <a:lnTo>
                    <a:pt x="3719" y="915"/>
                  </a:lnTo>
                  <a:lnTo>
                    <a:pt x="3714" y="931"/>
                  </a:lnTo>
                  <a:lnTo>
                    <a:pt x="3706" y="946"/>
                  </a:lnTo>
                  <a:lnTo>
                    <a:pt x="3700" y="960"/>
                  </a:lnTo>
                  <a:lnTo>
                    <a:pt x="3692" y="974"/>
                  </a:lnTo>
                  <a:lnTo>
                    <a:pt x="3685" y="988"/>
                  </a:lnTo>
                  <a:lnTo>
                    <a:pt x="3676" y="999"/>
                  </a:lnTo>
                  <a:lnTo>
                    <a:pt x="3667" y="1011"/>
                  </a:lnTo>
                  <a:lnTo>
                    <a:pt x="3657" y="1022"/>
                  </a:lnTo>
                  <a:lnTo>
                    <a:pt x="3647" y="1033"/>
                  </a:lnTo>
                  <a:lnTo>
                    <a:pt x="3637" y="1042"/>
                  </a:lnTo>
                  <a:lnTo>
                    <a:pt x="3626" y="1051"/>
                  </a:lnTo>
                  <a:lnTo>
                    <a:pt x="3615" y="1058"/>
                  </a:lnTo>
                  <a:lnTo>
                    <a:pt x="3604" y="1066"/>
                  </a:lnTo>
                  <a:lnTo>
                    <a:pt x="3591" y="1072"/>
                  </a:lnTo>
                  <a:lnTo>
                    <a:pt x="3578" y="1077"/>
                  </a:lnTo>
                  <a:lnTo>
                    <a:pt x="3565" y="1082"/>
                  </a:lnTo>
                  <a:lnTo>
                    <a:pt x="3551" y="1086"/>
                  </a:lnTo>
                  <a:lnTo>
                    <a:pt x="3537" y="1089"/>
                  </a:lnTo>
                  <a:lnTo>
                    <a:pt x="3523" y="1091"/>
                  </a:lnTo>
                  <a:lnTo>
                    <a:pt x="3508" y="1092"/>
                  </a:lnTo>
                  <a:lnTo>
                    <a:pt x="3493" y="1092"/>
                  </a:lnTo>
                  <a:lnTo>
                    <a:pt x="3471" y="1092"/>
                  </a:lnTo>
                  <a:lnTo>
                    <a:pt x="3451" y="1089"/>
                  </a:lnTo>
                  <a:lnTo>
                    <a:pt x="3431" y="1086"/>
                  </a:lnTo>
                  <a:lnTo>
                    <a:pt x="3414" y="1081"/>
                  </a:lnTo>
                  <a:lnTo>
                    <a:pt x="3398" y="1074"/>
                  </a:lnTo>
                  <a:lnTo>
                    <a:pt x="3383" y="1067"/>
                  </a:lnTo>
                  <a:lnTo>
                    <a:pt x="3369" y="1059"/>
                  </a:lnTo>
                  <a:lnTo>
                    <a:pt x="3357" y="1050"/>
                  </a:lnTo>
                  <a:lnTo>
                    <a:pt x="3346" y="1041"/>
                  </a:lnTo>
                  <a:lnTo>
                    <a:pt x="3336" y="1031"/>
                  </a:lnTo>
                  <a:lnTo>
                    <a:pt x="3327" y="1022"/>
                  </a:lnTo>
                  <a:lnTo>
                    <a:pt x="3319" y="1012"/>
                  </a:lnTo>
                  <a:lnTo>
                    <a:pt x="3313" y="1003"/>
                  </a:lnTo>
                  <a:lnTo>
                    <a:pt x="3306" y="993"/>
                  </a:lnTo>
                  <a:lnTo>
                    <a:pt x="3302" y="984"/>
                  </a:lnTo>
                  <a:lnTo>
                    <a:pt x="3298" y="976"/>
                  </a:lnTo>
                  <a:lnTo>
                    <a:pt x="3295" y="976"/>
                  </a:lnTo>
                  <a:lnTo>
                    <a:pt x="3295" y="1404"/>
                  </a:lnTo>
                  <a:lnTo>
                    <a:pt x="3157" y="1404"/>
                  </a:lnTo>
                  <a:lnTo>
                    <a:pt x="3157" y="346"/>
                  </a:lnTo>
                  <a:close/>
                  <a:moveTo>
                    <a:pt x="1985" y="17"/>
                  </a:moveTo>
                  <a:lnTo>
                    <a:pt x="2123" y="17"/>
                  </a:lnTo>
                  <a:lnTo>
                    <a:pt x="2123" y="502"/>
                  </a:lnTo>
                  <a:lnTo>
                    <a:pt x="2126" y="502"/>
                  </a:lnTo>
                  <a:lnTo>
                    <a:pt x="2131" y="490"/>
                  </a:lnTo>
                  <a:lnTo>
                    <a:pt x="2137" y="477"/>
                  </a:lnTo>
                  <a:lnTo>
                    <a:pt x="2143" y="463"/>
                  </a:lnTo>
                  <a:lnTo>
                    <a:pt x="2152" y="449"/>
                  </a:lnTo>
                  <a:lnTo>
                    <a:pt x="2160" y="434"/>
                  </a:lnTo>
                  <a:lnTo>
                    <a:pt x="2171" y="420"/>
                  </a:lnTo>
                  <a:lnTo>
                    <a:pt x="2182" y="406"/>
                  </a:lnTo>
                  <a:lnTo>
                    <a:pt x="2195" y="393"/>
                  </a:lnTo>
                  <a:lnTo>
                    <a:pt x="2210" y="380"/>
                  </a:lnTo>
                  <a:lnTo>
                    <a:pt x="2226" y="367"/>
                  </a:lnTo>
                  <a:lnTo>
                    <a:pt x="2243" y="356"/>
                  </a:lnTo>
                  <a:lnTo>
                    <a:pt x="2262" y="347"/>
                  </a:lnTo>
                  <a:lnTo>
                    <a:pt x="2273" y="343"/>
                  </a:lnTo>
                  <a:lnTo>
                    <a:pt x="2283" y="339"/>
                  </a:lnTo>
                  <a:lnTo>
                    <a:pt x="2294" y="336"/>
                  </a:lnTo>
                  <a:lnTo>
                    <a:pt x="2306" y="334"/>
                  </a:lnTo>
                  <a:lnTo>
                    <a:pt x="2318" y="332"/>
                  </a:lnTo>
                  <a:lnTo>
                    <a:pt x="2330" y="330"/>
                  </a:lnTo>
                  <a:lnTo>
                    <a:pt x="2344" y="328"/>
                  </a:lnTo>
                  <a:lnTo>
                    <a:pt x="2357" y="328"/>
                  </a:lnTo>
                  <a:lnTo>
                    <a:pt x="2373" y="328"/>
                  </a:lnTo>
                  <a:lnTo>
                    <a:pt x="2388" y="331"/>
                  </a:lnTo>
                  <a:lnTo>
                    <a:pt x="2401" y="333"/>
                  </a:lnTo>
                  <a:lnTo>
                    <a:pt x="2415" y="335"/>
                  </a:lnTo>
                  <a:lnTo>
                    <a:pt x="2427" y="339"/>
                  </a:lnTo>
                  <a:lnTo>
                    <a:pt x="2438" y="343"/>
                  </a:lnTo>
                  <a:lnTo>
                    <a:pt x="2449" y="348"/>
                  </a:lnTo>
                  <a:lnTo>
                    <a:pt x="2460" y="353"/>
                  </a:lnTo>
                  <a:lnTo>
                    <a:pt x="2469" y="359"/>
                  </a:lnTo>
                  <a:lnTo>
                    <a:pt x="2478" y="366"/>
                  </a:lnTo>
                  <a:lnTo>
                    <a:pt x="2486" y="373"/>
                  </a:lnTo>
                  <a:lnTo>
                    <a:pt x="2494" y="381"/>
                  </a:lnTo>
                  <a:lnTo>
                    <a:pt x="2501" y="389"/>
                  </a:lnTo>
                  <a:lnTo>
                    <a:pt x="2508" y="397"/>
                  </a:lnTo>
                  <a:lnTo>
                    <a:pt x="2514" y="406"/>
                  </a:lnTo>
                  <a:lnTo>
                    <a:pt x="2520" y="415"/>
                  </a:lnTo>
                  <a:lnTo>
                    <a:pt x="2529" y="434"/>
                  </a:lnTo>
                  <a:lnTo>
                    <a:pt x="2537" y="453"/>
                  </a:lnTo>
                  <a:lnTo>
                    <a:pt x="2543" y="474"/>
                  </a:lnTo>
                  <a:lnTo>
                    <a:pt x="2547" y="494"/>
                  </a:lnTo>
                  <a:lnTo>
                    <a:pt x="2551" y="513"/>
                  </a:lnTo>
                  <a:lnTo>
                    <a:pt x="2553" y="534"/>
                  </a:lnTo>
                  <a:lnTo>
                    <a:pt x="2554" y="552"/>
                  </a:lnTo>
                  <a:lnTo>
                    <a:pt x="2554" y="570"/>
                  </a:lnTo>
                  <a:lnTo>
                    <a:pt x="2554" y="1076"/>
                  </a:lnTo>
                  <a:lnTo>
                    <a:pt x="2416" y="1076"/>
                  </a:lnTo>
                  <a:lnTo>
                    <a:pt x="2416" y="677"/>
                  </a:lnTo>
                  <a:lnTo>
                    <a:pt x="2416" y="629"/>
                  </a:lnTo>
                  <a:lnTo>
                    <a:pt x="2415" y="587"/>
                  </a:lnTo>
                  <a:lnTo>
                    <a:pt x="2413" y="569"/>
                  </a:lnTo>
                  <a:lnTo>
                    <a:pt x="2411" y="551"/>
                  </a:lnTo>
                  <a:lnTo>
                    <a:pt x="2407" y="536"/>
                  </a:lnTo>
                  <a:lnTo>
                    <a:pt x="2403" y="521"/>
                  </a:lnTo>
                  <a:lnTo>
                    <a:pt x="2398" y="509"/>
                  </a:lnTo>
                  <a:lnTo>
                    <a:pt x="2391" y="497"/>
                  </a:lnTo>
                  <a:lnTo>
                    <a:pt x="2388" y="493"/>
                  </a:lnTo>
                  <a:lnTo>
                    <a:pt x="2384" y="489"/>
                  </a:lnTo>
                  <a:lnTo>
                    <a:pt x="2379" y="484"/>
                  </a:lnTo>
                  <a:lnTo>
                    <a:pt x="2374" y="480"/>
                  </a:lnTo>
                  <a:lnTo>
                    <a:pt x="2368" y="477"/>
                  </a:lnTo>
                  <a:lnTo>
                    <a:pt x="2362" y="475"/>
                  </a:lnTo>
                  <a:lnTo>
                    <a:pt x="2356" y="473"/>
                  </a:lnTo>
                  <a:lnTo>
                    <a:pt x="2349" y="471"/>
                  </a:lnTo>
                  <a:lnTo>
                    <a:pt x="2334" y="467"/>
                  </a:lnTo>
                  <a:lnTo>
                    <a:pt x="2317" y="466"/>
                  </a:lnTo>
                  <a:lnTo>
                    <a:pt x="2306" y="467"/>
                  </a:lnTo>
                  <a:lnTo>
                    <a:pt x="2295" y="468"/>
                  </a:lnTo>
                  <a:lnTo>
                    <a:pt x="2286" y="471"/>
                  </a:lnTo>
                  <a:lnTo>
                    <a:pt x="2275" y="474"/>
                  </a:lnTo>
                  <a:lnTo>
                    <a:pt x="2265" y="477"/>
                  </a:lnTo>
                  <a:lnTo>
                    <a:pt x="2256" y="482"/>
                  </a:lnTo>
                  <a:lnTo>
                    <a:pt x="2247" y="487"/>
                  </a:lnTo>
                  <a:lnTo>
                    <a:pt x="2237" y="493"/>
                  </a:lnTo>
                  <a:lnTo>
                    <a:pt x="2229" y="499"/>
                  </a:lnTo>
                  <a:lnTo>
                    <a:pt x="2221" y="507"/>
                  </a:lnTo>
                  <a:lnTo>
                    <a:pt x="2213" y="514"/>
                  </a:lnTo>
                  <a:lnTo>
                    <a:pt x="2205" y="523"/>
                  </a:lnTo>
                  <a:lnTo>
                    <a:pt x="2198" y="531"/>
                  </a:lnTo>
                  <a:lnTo>
                    <a:pt x="2190" y="541"/>
                  </a:lnTo>
                  <a:lnTo>
                    <a:pt x="2183" y="552"/>
                  </a:lnTo>
                  <a:lnTo>
                    <a:pt x="2176" y="561"/>
                  </a:lnTo>
                  <a:lnTo>
                    <a:pt x="2165" y="584"/>
                  </a:lnTo>
                  <a:lnTo>
                    <a:pt x="2154" y="607"/>
                  </a:lnTo>
                  <a:lnTo>
                    <a:pt x="2144" y="632"/>
                  </a:lnTo>
                  <a:lnTo>
                    <a:pt x="2137" y="658"/>
                  </a:lnTo>
                  <a:lnTo>
                    <a:pt x="2131" y="684"/>
                  </a:lnTo>
                  <a:lnTo>
                    <a:pt x="2126" y="711"/>
                  </a:lnTo>
                  <a:lnTo>
                    <a:pt x="2123" y="739"/>
                  </a:lnTo>
                  <a:lnTo>
                    <a:pt x="2123" y="767"/>
                  </a:lnTo>
                  <a:lnTo>
                    <a:pt x="2123" y="1076"/>
                  </a:lnTo>
                  <a:lnTo>
                    <a:pt x="1985" y="1076"/>
                  </a:lnTo>
                  <a:lnTo>
                    <a:pt x="1985" y="17"/>
                  </a:lnTo>
                  <a:close/>
                  <a:moveTo>
                    <a:pt x="1502" y="968"/>
                  </a:moveTo>
                  <a:lnTo>
                    <a:pt x="1513" y="968"/>
                  </a:lnTo>
                  <a:lnTo>
                    <a:pt x="1523" y="966"/>
                  </a:lnTo>
                  <a:lnTo>
                    <a:pt x="1534" y="964"/>
                  </a:lnTo>
                  <a:lnTo>
                    <a:pt x="1544" y="962"/>
                  </a:lnTo>
                  <a:lnTo>
                    <a:pt x="1552" y="958"/>
                  </a:lnTo>
                  <a:lnTo>
                    <a:pt x="1561" y="953"/>
                  </a:lnTo>
                  <a:lnTo>
                    <a:pt x="1569" y="948"/>
                  </a:lnTo>
                  <a:lnTo>
                    <a:pt x="1578" y="942"/>
                  </a:lnTo>
                  <a:lnTo>
                    <a:pt x="1585" y="935"/>
                  </a:lnTo>
                  <a:lnTo>
                    <a:pt x="1592" y="928"/>
                  </a:lnTo>
                  <a:lnTo>
                    <a:pt x="1599" y="920"/>
                  </a:lnTo>
                  <a:lnTo>
                    <a:pt x="1606" y="913"/>
                  </a:lnTo>
                  <a:lnTo>
                    <a:pt x="1617" y="895"/>
                  </a:lnTo>
                  <a:lnTo>
                    <a:pt x="1627" y="875"/>
                  </a:lnTo>
                  <a:lnTo>
                    <a:pt x="1637" y="854"/>
                  </a:lnTo>
                  <a:lnTo>
                    <a:pt x="1644" y="832"/>
                  </a:lnTo>
                  <a:lnTo>
                    <a:pt x="1649" y="809"/>
                  </a:lnTo>
                  <a:lnTo>
                    <a:pt x="1655" y="786"/>
                  </a:lnTo>
                  <a:lnTo>
                    <a:pt x="1659" y="762"/>
                  </a:lnTo>
                  <a:lnTo>
                    <a:pt x="1661" y="739"/>
                  </a:lnTo>
                  <a:lnTo>
                    <a:pt x="1663" y="716"/>
                  </a:lnTo>
                  <a:lnTo>
                    <a:pt x="1663" y="694"/>
                  </a:lnTo>
                  <a:lnTo>
                    <a:pt x="1663" y="673"/>
                  </a:lnTo>
                  <a:lnTo>
                    <a:pt x="1661" y="651"/>
                  </a:lnTo>
                  <a:lnTo>
                    <a:pt x="1659" y="629"/>
                  </a:lnTo>
                  <a:lnTo>
                    <a:pt x="1656" y="607"/>
                  </a:lnTo>
                  <a:lnTo>
                    <a:pt x="1651" y="585"/>
                  </a:lnTo>
                  <a:lnTo>
                    <a:pt x="1645" y="564"/>
                  </a:lnTo>
                  <a:lnTo>
                    <a:pt x="1638" y="543"/>
                  </a:lnTo>
                  <a:lnTo>
                    <a:pt x="1629" y="523"/>
                  </a:lnTo>
                  <a:lnTo>
                    <a:pt x="1620" y="505"/>
                  </a:lnTo>
                  <a:lnTo>
                    <a:pt x="1608" y="489"/>
                  </a:lnTo>
                  <a:lnTo>
                    <a:pt x="1601" y="481"/>
                  </a:lnTo>
                  <a:lnTo>
                    <a:pt x="1595" y="474"/>
                  </a:lnTo>
                  <a:lnTo>
                    <a:pt x="1587" y="466"/>
                  </a:lnTo>
                  <a:lnTo>
                    <a:pt x="1580" y="461"/>
                  </a:lnTo>
                  <a:lnTo>
                    <a:pt x="1571" y="456"/>
                  </a:lnTo>
                  <a:lnTo>
                    <a:pt x="1564" y="450"/>
                  </a:lnTo>
                  <a:lnTo>
                    <a:pt x="1554" y="446"/>
                  </a:lnTo>
                  <a:lnTo>
                    <a:pt x="1546" y="443"/>
                  </a:lnTo>
                  <a:lnTo>
                    <a:pt x="1536" y="440"/>
                  </a:lnTo>
                  <a:lnTo>
                    <a:pt x="1525" y="437"/>
                  </a:lnTo>
                  <a:lnTo>
                    <a:pt x="1515" y="436"/>
                  </a:lnTo>
                  <a:lnTo>
                    <a:pt x="1504" y="436"/>
                  </a:lnTo>
                  <a:lnTo>
                    <a:pt x="1492" y="436"/>
                  </a:lnTo>
                  <a:lnTo>
                    <a:pt x="1482" y="437"/>
                  </a:lnTo>
                  <a:lnTo>
                    <a:pt x="1472" y="440"/>
                  </a:lnTo>
                  <a:lnTo>
                    <a:pt x="1462" y="443"/>
                  </a:lnTo>
                  <a:lnTo>
                    <a:pt x="1454" y="447"/>
                  </a:lnTo>
                  <a:lnTo>
                    <a:pt x="1445" y="451"/>
                  </a:lnTo>
                  <a:lnTo>
                    <a:pt x="1438" y="457"/>
                  </a:lnTo>
                  <a:lnTo>
                    <a:pt x="1430" y="463"/>
                  </a:lnTo>
                  <a:lnTo>
                    <a:pt x="1423" y="470"/>
                  </a:lnTo>
                  <a:lnTo>
                    <a:pt x="1416" y="477"/>
                  </a:lnTo>
                  <a:lnTo>
                    <a:pt x="1411" y="484"/>
                  </a:lnTo>
                  <a:lnTo>
                    <a:pt x="1406" y="493"/>
                  </a:lnTo>
                  <a:lnTo>
                    <a:pt x="1395" y="511"/>
                  </a:lnTo>
                  <a:lnTo>
                    <a:pt x="1386" y="530"/>
                  </a:lnTo>
                  <a:lnTo>
                    <a:pt x="1380" y="552"/>
                  </a:lnTo>
                  <a:lnTo>
                    <a:pt x="1374" y="573"/>
                  </a:lnTo>
                  <a:lnTo>
                    <a:pt x="1369" y="596"/>
                  </a:lnTo>
                  <a:lnTo>
                    <a:pt x="1366" y="619"/>
                  </a:lnTo>
                  <a:lnTo>
                    <a:pt x="1364" y="642"/>
                  </a:lnTo>
                  <a:lnTo>
                    <a:pt x="1362" y="664"/>
                  </a:lnTo>
                  <a:lnTo>
                    <a:pt x="1361" y="686"/>
                  </a:lnTo>
                  <a:lnTo>
                    <a:pt x="1361" y="708"/>
                  </a:lnTo>
                  <a:lnTo>
                    <a:pt x="1361" y="727"/>
                  </a:lnTo>
                  <a:lnTo>
                    <a:pt x="1362" y="746"/>
                  </a:lnTo>
                  <a:lnTo>
                    <a:pt x="1363" y="768"/>
                  </a:lnTo>
                  <a:lnTo>
                    <a:pt x="1365" y="789"/>
                  </a:lnTo>
                  <a:lnTo>
                    <a:pt x="1369" y="811"/>
                  </a:lnTo>
                  <a:lnTo>
                    <a:pt x="1374" y="833"/>
                  </a:lnTo>
                  <a:lnTo>
                    <a:pt x="1379" y="854"/>
                  </a:lnTo>
                  <a:lnTo>
                    <a:pt x="1385" y="874"/>
                  </a:lnTo>
                  <a:lnTo>
                    <a:pt x="1394" y="894"/>
                  </a:lnTo>
                  <a:lnTo>
                    <a:pt x="1404" y="912"/>
                  </a:lnTo>
                  <a:lnTo>
                    <a:pt x="1409" y="919"/>
                  </a:lnTo>
                  <a:lnTo>
                    <a:pt x="1415" y="928"/>
                  </a:lnTo>
                  <a:lnTo>
                    <a:pt x="1422" y="935"/>
                  </a:lnTo>
                  <a:lnTo>
                    <a:pt x="1428" y="942"/>
                  </a:lnTo>
                  <a:lnTo>
                    <a:pt x="1436" y="947"/>
                  </a:lnTo>
                  <a:lnTo>
                    <a:pt x="1443" y="952"/>
                  </a:lnTo>
                  <a:lnTo>
                    <a:pt x="1452" y="958"/>
                  </a:lnTo>
                  <a:lnTo>
                    <a:pt x="1461" y="961"/>
                  </a:lnTo>
                  <a:lnTo>
                    <a:pt x="1470" y="964"/>
                  </a:lnTo>
                  <a:lnTo>
                    <a:pt x="1481" y="966"/>
                  </a:lnTo>
                  <a:lnTo>
                    <a:pt x="1491" y="968"/>
                  </a:lnTo>
                  <a:lnTo>
                    <a:pt x="1502" y="968"/>
                  </a:lnTo>
                  <a:close/>
                  <a:moveTo>
                    <a:pt x="1801" y="1105"/>
                  </a:moveTo>
                  <a:lnTo>
                    <a:pt x="1801" y="1124"/>
                  </a:lnTo>
                  <a:lnTo>
                    <a:pt x="1800" y="1144"/>
                  </a:lnTo>
                  <a:lnTo>
                    <a:pt x="1798" y="1162"/>
                  </a:lnTo>
                  <a:lnTo>
                    <a:pt x="1796" y="1179"/>
                  </a:lnTo>
                  <a:lnTo>
                    <a:pt x="1793" y="1196"/>
                  </a:lnTo>
                  <a:lnTo>
                    <a:pt x="1790" y="1211"/>
                  </a:lnTo>
                  <a:lnTo>
                    <a:pt x="1784" y="1227"/>
                  </a:lnTo>
                  <a:lnTo>
                    <a:pt x="1780" y="1241"/>
                  </a:lnTo>
                  <a:lnTo>
                    <a:pt x="1773" y="1255"/>
                  </a:lnTo>
                  <a:lnTo>
                    <a:pt x="1767" y="1269"/>
                  </a:lnTo>
                  <a:lnTo>
                    <a:pt x="1760" y="1281"/>
                  </a:lnTo>
                  <a:lnTo>
                    <a:pt x="1752" y="1293"/>
                  </a:lnTo>
                  <a:lnTo>
                    <a:pt x="1744" y="1304"/>
                  </a:lnTo>
                  <a:lnTo>
                    <a:pt x="1735" y="1315"/>
                  </a:lnTo>
                  <a:lnTo>
                    <a:pt x="1725" y="1325"/>
                  </a:lnTo>
                  <a:lnTo>
                    <a:pt x="1715" y="1334"/>
                  </a:lnTo>
                  <a:lnTo>
                    <a:pt x="1704" y="1342"/>
                  </a:lnTo>
                  <a:lnTo>
                    <a:pt x="1692" y="1351"/>
                  </a:lnTo>
                  <a:lnTo>
                    <a:pt x="1679" y="1358"/>
                  </a:lnTo>
                  <a:lnTo>
                    <a:pt x="1667" y="1366"/>
                  </a:lnTo>
                  <a:lnTo>
                    <a:pt x="1653" y="1372"/>
                  </a:lnTo>
                  <a:lnTo>
                    <a:pt x="1639" y="1378"/>
                  </a:lnTo>
                  <a:lnTo>
                    <a:pt x="1624" y="1383"/>
                  </a:lnTo>
                  <a:lnTo>
                    <a:pt x="1609" y="1387"/>
                  </a:lnTo>
                  <a:lnTo>
                    <a:pt x="1593" y="1392"/>
                  </a:lnTo>
                  <a:lnTo>
                    <a:pt x="1576" y="1395"/>
                  </a:lnTo>
                  <a:lnTo>
                    <a:pt x="1559" y="1398"/>
                  </a:lnTo>
                  <a:lnTo>
                    <a:pt x="1540" y="1400"/>
                  </a:lnTo>
                  <a:lnTo>
                    <a:pt x="1522" y="1402"/>
                  </a:lnTo>
                  <a:lnTo>
                    <a:pt x="1504" y="1403"/>
                  </a:lnTo>
                  <a:lnTo>
                    <a:pt x="1484" y="1404"/>
                  </a:lnTo>
                  <a:lnTo>
                    <a:pt x="1463" y="1404"/>
                  </a:lnTo>
                  <a:lnTo>
                    <a:pt x="1423" y="1403"/>
                  </a:lnTo>
                  <a:lnTo>
                    <a:pt x="1385" y="1401"/>
                  </a:lnTo>
                  <a:lnTo>
                    <a:pt x="1351" y="1398"/>
                  </a:lnTo>
                  <a:lnTo>
                    <a:pt x="1321" y="1394"/>
                  </a:lnTo>
                  <a:lnTo>
                    <a:pt x="1295" y="1389"/>
                  </a:lnTo>
                  <a:lnTo>
                    <a:pt x="1272" y="1385"/>
                  </a:lnTo>
                  <a:lnTo>
                    <a:pt x="1254" y="1382"/>
                  </a:lnTo>
                  <a:lnTo>
                    <a:pt x="1240" y="1379"/>
                  </a:lnTo>
                  <a:lnTo>
                    <a:pt x="1240" y="1239"/>
                  </a:lnTo>
                  <a:lnTo>
                    <a:pt x="1258" y="1247"/>
                  </a:lnTo>
                  <a:lnTo>
                    <a:pt x="1279" y="1257"/>
                  </a:lnTo>
                  <a:lnTo>
                    <a:pt x="1302" y="1267"/>
                  </a:lnTo>
                  <a:lnTo>
                    <a:pt x="1328" y="1276"/>
                  </a:lnTo>
                  <a:lnTo>
                    <a:pt x="1355" y="1284"/>
                  </a:lnTo>
                  <a:lnTo>
                    <a:pt x="1385" y="1291"/>
                  </a:lnTo>
                  <a:lnTo>
                    <a:pt x="1401" y="1293"/>
                  </a:lnTo>
                  <a:lnTo>
                    <a:pt x="1417" y="1295"/>
                  </a:lnTo>
                  <a:lnTo>
                    <a:pt x="1434" y="1296"/>
                  </a:lnTo>
                  <a:lnTo>
                    <a:pt x="1450" y="1296"/>
                  </a:lnTo>
                  <a:lnTo>
                    <a:pt x="1470" y="1296"/>
                  </a:lnTo>
                  <a:lnTo>
                    <a:pt x="1488" y="1295"/>
                  </a:lnTo>
                  <a:lnTo>
                    <a:pt x="1504" y="1293"/>
                  </a:lnTo>
                  <a:lnTo>
                    <a:pt x="1520" y="1290"/>
                  </a:lnTo>
                  <a:lnTo>
                    <a:pt x="1535" y="1287"/>
                  </a:lnTo>
                  <a:lnTo>
                    <a:pt x="1549" y="1283"/>
                  </a:lnTo>
                  <a:lnTo>
                    <a:pt x="1562" y="1278"/>
                  </a:lnTo>
                  <a:lnTo>
                    <a:pt x="1574" y="1272"/>
                  </a:lnTo>
                  <a:lnTo>
                    <a:pt x="1584" y="1267"/>
                  </a:lnTo>
                  <a:lnTo>
                    <a:pt x="1594" y="1260"/>
                  </a:lnTo>
                  <a:lnTo>
                    <a:pt x="1604" y="1253"/>
                  </a:lnTo>
                  <a:lnTo>
                    <a:pt x="1611" y="1245"/>
                  </a:lnTo>
                  <a:lnTo>
                    <a:pt x="1618" y="1238"/>
                  </a:lnTo>
                  <a:lnTo>
                    <a:pt x="1626" y="1229"/>
                  </a:lnTo>
                  <a:lnTo>
                    <a:pt x="1631" y="1221"/>
                  </a:lnTo>
                  <a:lnTo>
                    <a:pt x="1637" y="1212"/>
                  </a:lnTo>
                  <a:lnTo>
                    <a:pt x="1642" y="1203"/>
                  </a:lnTo>
                  <a:lnTo>
                    <a:pt x="1645" y="1194"/>
                  </a:lnTo>
                  <a:lnTo>
                    <a:pt x="1649" y="1184"/>
                  </a:lnTo>
                  <a:lnTo>
                    <a:pt x="1653" y="1175"/>
                  </a:lnTo>
                  <a:lnTo>
                    <a:pt x="1657" y="1155"/>
                  </a:lnTo>
                  <a:lnTo>
                    <a:pt x="1660" y="1136"/>
                  </a:lnTo>
                  <a:lnTo>
                    <a:pt x="1662" y="1117"/>
                  </a:lnTo>
                  <a:lnTo>
                    <a:pt x="1663" y="1099"/>
                  </a:lnTo>
                  <a:lnTo>
                    <a:pt x="1663" y="1082"/>
                  </a:lnTo>
                  <a:lnTo>
                    <a:pt x="1663" y="1066"/>
                  </a:lnTo>
                  <a:lnTo>
                    <a:pt x="1663" y="951"/>
                  </a:lnTo>
                  <a:lnTo>
                    <a:pt x="1660" y="951"/>
                  </a:lnTo>
                  <a:lnTo>
                    <a:pt x="1657" y="960"/>
                  </a:lnTo>
                  <a:lnTo>
                    <a:pt x="1653" y="968"/>
                  </a:lnTo>
                  <a:lnTo>
                    <a:pt x="1647" y="978"/>
                  </a:lnTo>
                  <a:lnTo>
                    <a:pt x="1641" y="988"/>
                  </a:lnTo>
                  <a:lnTo>
                    <a:pt x="1633" y="998"/>
                  </a:lnTo>
                  <a:lnTo>
                    <a:pt x="1624" y="1009"/>
                  </a:lnTo>
                  <a:lnTo>
                    <a:pt x="1613" y="1019"/>
                  </a:lnTo>
                  <a:lnTo>
                    <a:pt x="1601" y="1029"/>
                  </a:lnTo>
                  <a:lnTo>
                    <a:pt x="1589" y="1038"/>
                  </a:lnTo>
                  <a:lnTo>
                    <a:pt x="1575" y="1048"/>
                  </a:lnTo>
                  <a:lnTo>
                    <a:pt x="1559" y="1055"/>
                  </a:lnTo>
                  <a:lnTo>
                    <a:pt x="1541" y="1062"/>
                  </a:lnTo>
                  <a:lnTo>
                    <a:pt x="1523" y="1068"/>
                  </a:lnTo>
                  <a:lnTo>
                    <a:pt x="1503" y="1072"/>
                  </a:lnTo>
                  <a:lnTo>
                    <a:pt x="1482" y="1075"/>
                  </a:lnTo>
                  <a:lnTo>
                    <a:pt x="1459" y="1076"/>
                  </a:lnTo>
                  <a:lnTo>
                    <a:pt x="1442" y="1075"/>
                  </a:lnTo>
                  <a:lnTo>
                    <a:pt x="1425" y="1074"/>
                  </a:lnTo>
                  <a:lnTo>
                    <a:pt x="1409" y="1071"/>
                  </a:lnTo>
                  <a:lnTo>
                    <a:pt x="1393" y="1068"/>
                  </a:lnTo>
                  <a:lnTo>
                    <a:pt x="1379" y="1064"/>
                  </a:lnTo>
                  <a:lnTo>
                    <a:pt x="1365" y="1058"/>
                  </a:lnTo>
                  <a:lnTo>
                    <a:pt x="1351" y="1052"/>
                  </a:lnTo>
                  <a:lnTo>
                    <a:pt x="1338" y="1045"/>
                  </a:lnTo>
                  <a:lnTo>
                    <a:pt x="1327" y="1038"/>
                  </a:lnTo>
                  <a:lnTo>
                    <a:pt x="1316" y="1029"/>
                  </a:lnTo>
                  <a:lnTo>
                    <a:pt x="1305" y="1020"/>
                  </a:lnTo>
                  <a:lnTo>
                    <a:pt x="1296" y="1010"/>
                  </a:lnTo>
                  <a:lnTo>
                    <a:pt x="1286" y="999"/>
                  </a:lnTo>
                  <a:lnTo>
                    <a:pt x="1277" y="988"/>
                  </a:lnTo>
                  <a:lnTo>
                    <a:pt x="1269" y="976"/>
                  </a:lnTo>
                  <a:lnTo>
                    <a:pt x="1261" y="963"/>
                  </a:lnTo>
                  <a:lnTo>
                    <a:pt x="1254" y="950"/>
                  </a:lnTo>
                  <a:lnTo>
                    <a:pt x="1248" y="937"/>
                  </a:lnTo>
                  <a:lnTo>
                    <a:pt x="1242" y="924"/>
                  </a:lnTo>
                  <a:lnTo>
                    <a:pt x="1237" y="909"/>
                  </a:lnTo>
                  <a:lnTo>
                    <a:pt x="1231" y="894"/>
                  </a:lnTo>
                  <a:lnTo>
                    <a:pt x="1227" y="879"/>
                  </a:lnTo>
                  <a:lnTo>
                    <a:pt x="1223" y="863"/>
                  </a:lnTo>
                  <a:lnTo>
                    <a:pt x="1220" y="847"/>
                  </a:lnTo>
                  <a:lnTo>
                    <a:pt x="1214" y="814"/>
                  </a:lnTo>
                  <a:lnTo>
                    <a:pt x="1210" y="780"/>
                  </a:lnTo>
                  <a:lnTo>
                    <a:pt x="1208" y="746"/>
                  </a:lnTo>
                  <a:lnTo>
                    <a:pt x="1207" y="711"/>
                  </a:lnTo>
                  <a:lnTo>
                    <a:pt x="1208" y="673"/>
                  </a:lnTo>
                  <a:lnTo>
                    <a:pt x="1211" y="635"/>
                  </a:lnTo>
                  <a:lnTo>
                    <a:pt x="1215" y="599"/>
                  </a:lnTo>
                  <a:lnTo>
                    <a:pt x="1222" y="564"/>
                  </a:lnTo>
                  <a:lnTo>
                    <a:pt x="1226" y="546"/>
                  </a:lnTo>
                  <a:lnTo>
                    <a:pt x="1230" y="530"/>
                  </a:lnTo>
                  <a:lnTo>
                    <a:pt x="1236" y="514"/>
                  </a:lnTo>
                  <a:lnTo>
                    <a:pt x="1241" y="498"/>
                  </a:lnTo>
                  <a:lnTo>
                    <a:pt x="1246" y="483"/>
                  </a:lnTo>
                  <a:lnTo>
                    <a:pt x="1254" y="470"/>
                  </a:lnTo>
                  <a:lnTo>
                    <a:pt x="1260" y="456"/>
                  </a:lnTo>
                  <a:lnTo>
                    <a:pt x="1268" y="442"/>
                  </a:lnTo>
                  <a:lnTo>
                    <a:pt x="1276" y="429"/>
                  </a:lnTo>
                  <a:lnTo>
                    <a:pt x="1285" y="417"/>
                  </a:lnTo>
                  <a:lnTo>
                    <a:pt x="1295" y="405"/>
                  </a:lnTo>
                  <a:lnTo>
                    <a:pt x="1304" y="395"/>
                  </a:lnTo>
                  <a:lnTo>
                    <a:pt x="1315" y="385"/>
                  </a:lnTo>
                  <a:lnTo>
                    <a:pt x="1326" y="375"/>
                  </a:lnTo>
                  <a:lnTo>
                    <a:pt x="1337" y="367"/>
                  </a:lnTo>
                  <a:lnTo>
                    <a:pt x="1349" y="359"/>
                  </a:lnTo>
                  <a:lnTo>
                    <a:pt x="1362" y="352"/>
                  </a:lnTo>
                  <a:lnTo>
                    <a:pt x="1375" y="346"/>
                  </a:lnTo>
                  <a:lnTo>
                    <a:pt x="1390" y="341"/>
                  </a:lnTo>
                  <a:lnTo>
                    <a:pt x="1404" y="336"/>
                  </a:lnTo>
                  <a:lnTo>
                    <a:pt x="1419" y="333"/>
                  </a:lnTo>
                  <a:lnTo>
                    <a:pt x="1435" y="331"/>
                  </a:lnTo>
                  <a:lnTo>
                    <a:pt x="1452" y="330"/>
                  </a:lnTo>
                  <a:lnTo>
                    <a:pt x="1469" y="328"/>
                  </a:lnTo>
                  <a:lnTo>
                    <a:pt x="1489" y="330"/>
                  </a:lnTo>
                  <a:lnTo>
                    <a:pt x="1509" y="332"/>
                  </a:lnTo>
                  <a:lnTo>
                    <a:pt x="1528" y="336"/>
                  </a:lnTo>
                  <a:lnTo>
                    <a:pt x="1546" y="341"/>
                  </a:lnTo>
                  <a:lnTo>
                    <a:pt x="1562" y="348"/>
                  </a:lnTo>
                  <a:lnTo>
                    <a:pt x="1577" y="356"/>
                  </a:lnTo>
                  <a:lnTo>
                    <a:pt x="1590" y="364"/>
                  </a:lnTo>
                  <a:lnTo>
                    <a:pt x="1602" y="373"/>
                  </a:lnTo>
                  <a:lnTo>
                    <a:pt x="1614" y="383"/>
                  </a:lnTo>
                  <a:lnTo>
                    <a:pt x="1624" y="393"/>
                  </a:lnTo>
                  <a:lnTo>
                    <a:pt x="1632" y="402"/>
                  </a:lnTo>
                  <a:lnTo>
                    <a:pt x="1640" y="412"/>
                  </a:lnTo>
                  <a:lnTo>
                    <a:pt x="1647" y="421"/>
                  </a:lnTo>
                  <a:lnTo>
                    <a:pt x="1653" y="431"/>
                  </a:lnTo>
                  <a:lnTo>
                    <a:pt x="1657" y="440"/>
                  </a:lnTo>
                  <a:lnTo>
                    <a:pt x="1660" y="447"/>
                  </a:lnTo>
                  <a:lnTo>
                    <a:pt x="1663" y="447"/>
                  </a:lnTo>
                  <a:lnTo>
                    <a:pt x="1663" y="346"/>
                  </a:lnTo>
                  <a:lnTo>
                    <a:pt x="1801" y="346"/>
                  </a:lnTo>
                  <a:lnTo>
                    <a:pt x="1801" y="1105"/>
                  </a:lnTo>
                  <a:close/>
                  <a:moveTo>
                    <a:pt x="920" y="346"/>
                  </a:moveTo>
                  <a:lnTo>
                    <a:pt x="1058" y="346"/>
                  </a:lnTo>
                  <a:lnTo>
                    <a:pt x="1058" y="1076"/>
                  </a:lnTo>
                  <a:lnTo>
                    <a:pt x="920" y="1076"/>
                  </a:lnTo>
                  <a:lnTo>
                    <a:pt x="920" y="346"/>
                  </a:lnTo>
                  <a:close/>
                  <a:moveTo>
                    <a:pt x="907" y="17"/>
                  </a:moveTo>
                  <a:lnTo>
                    <a:pt x="1072" y="17"/>
                  </a:lnTo>
                  <a:lnTo>
                    <a:pt x="1072" y="174"/>
                  </a:lnTo>
                  <a:lnTo>
                    <a:pt x="907" y="174"/>
                  </a:lnTo>
                  <a:lnTo>
                    <a:pt x="907" y="17"/>
                  </a:lnTo>
                  <a:close/>
                  <a:moveTo>
                    <a:pt x="0" y="17"/>
                  </a:moveTo>
                  <a:lnTo>
                    <a:pt x="154" y="17"/>
                  </a:lnTo>
                  <a:lnTo>
                    <a:pt x="154" y="464"/>
                  </a:lnTo>
                  <a:lnTo>
                    <a:pt x="570" y="464"/>
                  </a:lnTo>
                  <a:lnTo>
                    <a:pt x="570" y="17"/>
                  </a:lnTo>
                  <a:lnTo>
                    <a:pt x="724" y="17"/>
                  </a:lnTo>
                  <a:lnTo>
                    <a:pt x="724" y="1076"/>
                  </a:lnTo>
                  <a:lnTo>
                    <a:pt x="570" y="1076"/>
                  </a:lnTo>
                  <a:lnTo>
                    <a:pt x="570" y="586"/>
                  </a:lnTo>
                  <a:lnTo>
                    <a:pt x="154" y="586"/>
                  </a:lnTo>
                  <a:lnTo>
                    <a:pt x="154" y="1076"/>
                  </a:lnTo>
                  <a:lnTo>
                    <a:pt x="0" y="1076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rgbClr val="000000"/>
            </a:solidFill>
            <a:ln w="936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5" name="Group 5"/>
          <p:cNvGrpSpPr/>
          <p:nvPr/>
        </p:nvGrpSpPr>
        <p:grpSpPr>
          <a:xfrm>
            <a:off x="450720" y="334440"/>
            <a:ext cx="2195280" cy="624960"/>
            <a:chOff x="450720" y="334440"/>
            <a:chExt cx="2195280" cy="624960"/>
          </a:xfrm>
        </p:grpSpPr>
        <p:grpSp>
          <p:nvGrpSpPr>
            <p:cNvPr id="6" name="Group 6"/>
            <p:cNvGrpSpPr/>
            <p:nvPr/>
          </p:nvGrpSpPr>
          <p:grpSpPr>
            <a:xfrm>
              <a:off x="450720" y="574560"/>
              <a:ext cx="2195280" cy="384840"/>
              <a:chOff x="450720" y="574560"/>
              <a:chExt cx="2195280" cy="384840"/>
            </a:xfrm>
          </p:grpSpPr>
          <p:sp>
            <p:nvSpPr>
              <p:cNvPr id="7" name="CustomShape 7"/>
              <p:cNvSpPr/>
              <p:nvPr/>
            </p:nvSpPr>
            <p:spPr>
              <a:xfrm>
                <a:off x="450720" y="662040"/>
                <a:ext cx="222480" cy="297000"/>
              </a:xfrm>
              <a:custGeom>
                <a:avLst/>
                <a:gdLst/>
                <a:ahLst/>
                <a:rect l="l" t="t" r="r" b="b"/>
                <a:pathLst>
                  <a:path w="1711" h="2285">
                    <a:moveTo>
                      <a:pt x="1711" y="2235"/>
                    </a:moveTo>
                    <a:lnTo>
                      <a:pt x="1711" y="679"/>
                    </a:lnTo>
                    <a:lnTo>
                      <a:pt x="1710" y="633"/>
                    </a:lnTo>
                    <a:lnTo>
                      <a:pt x="1707" y="589"/>
                    </a:lnTo>
                    <a:lnTo>
                      <a:pt x="1703" y="546"/>
                    </a:lnTo>
                    <a:lnTo>
                      <a:pt x="1697" y="505"/>
                    </a:lnTo>
                    <a:lnTo>
                      <a:pt x="1688" y="467"/>
                    </a:lnTo>
                    <a:lnTo>
                      <a:pt x="1678" y="430"/>
                    </a:lnTo>
                    <a:lnTo>
                      <a:pt x="1666" y="394"/>
                    </a:lnTo>
                    <a:lnTo>
                      <a:pt x="1652" y="361"/>
                    </a:lnTo>
                    <a:lnTo>
                      <a:pt x="1637" y="328"/>
                    </a:lnTo>
                    <a:lnTo>
                      <a:pt x="1620" y="299"/>
                    </a:lnTo>
                    <a:lnTo>
                      <a:pt x="1602" y="270"/>
                    </a:lnTo>
                    <a:lnTo>
                      <a:pt x="1582" y="243"/>
                    </a:lnTo>
                    <a:lnTo>
                      <a:pt x="1561" y="217"/>
                    </a:lnTo>
                    <a:lnTo>
                      <a:pt x="1538" y="194"/>
                    </a:lnTo>
                    <a:lnTo>
                      <a:pt x="1514" y="172"/>
                    </a:lnTo>
                    <a:lnTo>
                      <a:pt x="1487" y="151"/>
                    </a:lnTo>
                    <a:lnTo>
                      <a:pt x="1460" y="131"/>
                    </a:lnTo>
                    <a:lnTo>
                      <a:pt x="1432" y="113"/>
                    </a:lnTo>
                    <a:lnTo>
                      <a:pt x="1402" y="98"/>
                    </a:lnTo>
                    <a:lnTo>
                      <a:pt x="1372" y="82"/>
                    </a:lnTo>
                    <a:lnTo>
                      <a:pt x="1339" y="68"/>
                    </a:lnTo>
                    <a:lnTo>
                      <a:pt x="1306" y="57"/>
                    </a:lnTo>
                    <a:lnTo>
                      <a:pt x="1271" y="45"/>
                    </a:lnTo>
                    <a:lnTo>
                      <a:pt x="1236" y="36"/>
                    </a:lnTo>
                    <a:lnTo>
                      <a:pt x="1199" y="27"/>
                    </a:lnTo>
                    <a:lnTo>
                      <a:pt x="1162" y="20"/>
                    </a:lnTo>
                    <a:lnTo>
                      <a:pt x="1123" y="14"/>
                    </a:lnTo>
                    <a:lnTo>
                      <a:pt x="1083" y="9"/>
                    </a:lnTo>
                    <a:lnTo>
                      <a:pt x="1043" y="5"/>
                    </a:lnTo>
                    <a:lnTo>
                      <a:pt x="1001" y="2"/>
                    </a:lnTo>
                    <a:lnTo>
                      <a:pt x="959" y="1"/>
                    </a:lnTo>
                    <a:lnTo>
                      <a:pt x="916" y="0"/>
                    </a:lnTo>
                    <a:lnTo>
                      <a:pt x="872" y="1"/>
                    </a:lnTo>
                    <a:lnTo>
                      <a:pt x="831" y="3"/>
                    </a:lnTo>
                    <a:lnTo>
                      <a:pt x="789" y="5"/>
                    </a:lnTo>
                    <a:lnTo>
                      <a:pt x="748" y="10"/>
                    </a:lnTo>
                    <a:lnTo>
                      <a:pt x="709" y="15"/>
                    </a:lnTo>
                    <a:lnTo>
                      <a:pt x="670" y="21"/>
                    </a:lnTo>
                    <a:lnTo>
                      <a:pt x="631" y="30"/>
                    </a:lnTo>
                    <a:lnTo>
                      <a:pt x="593" y="39"/>
                    </a:lnTo>
                    <a:lnTo>
                      <a:pt x="556" y="48"/>
                    </a:lnTo>
                    <a:lnTo>
                      <a:pt x="520" y="61"/>
                    </a:lnTo>
                    <a:lnTo>
                      <a:pt x="486" y="74"/>
                    </a:lnTo>
                    <a:lnTo>
                      <a:pt x="452" y="88"/>
                    </a:lnTo>
                    <a:lnTo>
                      <a:pt x="419" y="104"/>
                    </a:lnTo>
                    <a:lnTo>
                      <a:pt x="388" y="121"/>
                    </a:lnTo>
                    <a:lnTo>
                      <a:pt x="357" y="140"/>
                    </a:lnTo>
                    <a:lnTo>
                      <a:pt x="328" y="160"/>
                    </a:lnTo>
                    <a:lnTo>
                      <a:pt x="301" y="180"/>
                    </a:lnTo>
                    <a:lnTo>
                      <a:pt x="274" y="204"/>
                    </a:lnTo>
                    <a:lnTo>
                      <a:pt x="249" y="229"/>
                    </a:lnTo>
                    <a:lnTo>
                      <a:pt x="226" y="255"/>
                    </a:lnTo>
                    <a:lnTo>
                      <a:pt x="204" y="282"/>
                    </a:lnTo>
                    <a:lnTo>
                      <a:pt x="184" y="311"/>
                    </a:lnTo>
                    <a:lnTo>
                      <a:pt x="166" y="342"/>
                    </a:lnTo>
                    <a:lnTo>
                      <a:pt x="149" y="374"/>
                    </a:lnTo>
                    <a:lnTo>
                      <a:pt x="134" y="408"/>
                    </a:lnTo>
                    <a:lnTo>
                      <a:pt x="121" y="444"/>
                    </a:lnTo>
                    <a:lnTo>
                      <a:pt x="109" y="481"/>
                    </a:lnTo>
                    <a:lnTo>
                      <a:pt x="100" y="520"/>
                    </a:lnTo>
                    <a:lnTo>
                      <a:pt x="93" y="561"/>
                    </a:lnTo>
                    <a:lnTo>
                      <a:pt x="87" y="603"/>
                    </a:lnTo>
                    <a:lnTo>
                      <a:pt x="84" y="647"/>
                    </a:lnTo>
                    <a:lnTo>
                      <a:pt x="83" y="693"/>
                    </a:lnTo>
                    <a:lnTo>
                      <a:pt x="579" y="693"/>
                    </a:lnTo>
                    <a:lnTo>
                      <a:pt x="580" y="673"/>
                    </a:lnTo>
                    <a:lnTo>
                      <a:pt x="581" y="654"/>
                    </a:lnTo>
                    <a:lnTo>
                      <a:pt x="582" y="635"/>
                    </a:lnTo>
                    <a:lnTo>
                      <a:pt x="584" y="616"/>
                    </a:lnTo>
                    <a:lnTo>
                      <a:pt x="588" y="600"/>
                    </a:lnTo>
                    <a:lnTo>
                      <a:pt x="592" y="582"/>
                    </a:lnTo>
                    <a:lnTo>
                      <a:pt x="596" y="566"/>
                    </a:lnTo>
                    <a:lnTo>
                      <a:pt x="601" y="550"/>
                    </a:lnTo>
                    <a:lnTo>
                      <a:pt x="607" y="535"/>
                    </a:lnTo>
                    <a:lnTo>
                      <a:pt x="613" y="520"/>
                    </a:lnTo>
                    <a:lnTo>
                      <a:pt x="620" y="506"/>
                    </a:lnTo>
                    <a:lnTo>
                      <a:pt x="628" y="493"/>
                    </a:lnTo>
                    <a:lnTo>
                      <a:pt x="636" y="480"/>
                    </a:lnTo>
                    <a:lnTo>
                      <a:pt x="644" y="468"/>
                    </a:lnTo>
                    <a:lnTo>
                      <a:pt x="655" y="456"/>
                    </a:lnTo>
                    <a:lnTo>
                      <a:pt x="664" y="445"/>
                    </a:lnTo>
                    <a:lnTo>
                      <a:pt x="676" y="435"/>
                    </a:lnTo>
                    <a:lnTo>
                      <a:pt x="687" y="425"/>
                    </a:lnTo>
                    <a:lnTo>
                      <a:pt x="699" y="416"/>
                    </a:lnTo>
                    <a:lnTo>
                      <a:pt x="712" y="408"/>
                    </a:lnTo>
                    <a:lnTo>
                      <a:pt x="725" y="400"/>
                    </a:lnTo>
                    <a:lnTo>
                      <a:pt x="740" y="393"/>
                    </a:lnTo>
                    <a:lnTo>
                      <a:pt x="755" y="386"/>
                    </a:lnTo>
                    <a:lnTo>
                      <a:pt x="769" y="381"/>
                    </a:lnTo>
                    <a:lnTo>
                      <a:pt x="785" y="375"/>
                    </a:lnTo>
                    <a:lnTo>
                      <a:pt x="802" y="371"/>
                    </a:lnTo>
                    <a:lnTo>
                      <a:pt x="820" y="367"/>
                    </a:lnTo>
                    <a:lnTo>
                      <a:pt x="838" y="364"/>
                    </a:lnTo>
                    <a:lnTo>
                      <a:pt x="856" y="362"/>
                    </a:lnTo>
                    <a:lnTo>
                      <a:pt x="876" y="360"/>
                    </a:lnTo>
                    <a:lnTo>
                      <a:pt x="895" y="359"/>
                    </a:lnTo>
                    <a:lnTo>
                      <a:pt x="916" y="359"/>
                    </a:lnTo>
                    <a:lnTo>
                      <a:pt x="939" y="359"/>
                    </a:lnTo>
                    <a:lnTo>
                      <a:pt x="961" y="361"/>
                    </a:lnTo>
                    <a:lnTo>
                      <a:pt x="982" y="363"/>
                    </a:lnTo>
                    <a:lnTo>
                      <a:pt x="1002" y="367"/>
                    </a:lnTo>
                    <a:lnTo>
                      <a:pt x="1020" y="371"/>
                    </a:lnTo>
                    <a:lnTo>
                      <a:pt x="1038" y="376"/>
                    </a:lnTo>
                    <a:lnTo>
                      <a:pt x="1054" y="383"/>
                    </a:lnTo>
                    <a:lnTo>
                      <a:pt x="1070" y="390"/>
                    </a:lnTo>
                    <a:lnTo>
                      <a:pt x="1085" y="398"/>
                    </a:lnTo>
                    <a:lnTo>
                      <a:pt x="1098" y="408"/>
                    </a:lnTo>
                    <a:lnTo>
                      <a:pt x="1112" y="417"/>
                    </a:lnTo>
                    <a:lnTo>
                      <a:pt x="1124" y="428"/>
                    </a:lnTo>
                    <a:lnTo>
                      <a:pt x="1135" y="439"/>
                    </a:lnTo>
                    <a:lnTo>
                      <a:pt x="1146" y="451"/>
                    </a:lnTo>
                    <a:lnTo>
                      <a:pt x="1155" y="463"/>
                    </a:lnTo>
                    <a:lnTo>
                      <a:pt x="1165" y="477"/>
                    </a:lnTo>
                    <a:lnTo>
                      <a:pt x="1172" y="491"/>
                    </a:lnTo>
                    <a:lnTo>
                      <a:pt x="1180" y="505"/>
                    </a:lnTo>
                    <a:lnTo>
                      <a:pt x="1187" y="521"/>
                    </a:lnTo>
                    <a:lnTo>
                      <a:pt x="1193" y="537"/>
                    </a:lnTo>
                    <a:lnTo>
                      <a:pt x="1198" y="553"/>
                    </a:lnTo>
                    <a:lnTo>
                      <a:pt x="1204" y="569"/>
                    </a:lnTo>
                    <a:lnTo>
                      <a:pt x="1208" y="587"/>
                    </a:lnTo>
                    <a:lnTo>
                      <a:pt x="1211" y="604"/>
                    </a:lnTo>
                    <a:lnTo>
                      <a:pt x="1217" y="641"/>
                    </a:lnTo>
                    <a:lnTo>
                      <a:pt x="1220" y="678"/>
                    </a:lnTo>
                    <a:lnTo>
                      <a:pt x="1223" y="717"/>
                    </a:lnTo>
                    <a:lnTo>
                      <a:pt x="1224" y="758"/>
                    </a:lnTo>
                    <a:lnTo>
                      <a:pt x="1224" y="973"/>
                    </a:lnTo>
                    <a:lnTo>
                      <a:pt x="1128" y="976"/>
                    </a:lnTo>
                    <a:lnTo>
                      <a:pt x="1028" y="982"/>
                    </a:lnTo>
                    <a:lnTo>
                      <a:pt x="978" y="985"/>
                    </a:lnTo>
                    <a:lnTo>
                      <a:pt x="926" y="991"/>
                    </a:lnTo>
                    <a:lnTo>
                      <a:pt x="875" y="996"/>
                    </a:lnTo>
                    <a:lnTo>
                      <a:pt x="823" y="1002"/>
                    </a:lnTo>
                    <a:lnTo>
                      <a:pt x="772" y="1009"/>
                    </a:lnTo>
                    <a:lnTo>
                      <a:pt x="720" y="1018"/>
                    </a:lnTo>
                    <a:lnTo>
                      <a:pt x="669" y="1028"/>
                    </a:lnTo>
                    <a:lnTo>
                      <a:pt x="618" y="1040"/>
                    </a:lnTo>
                    <a:lnTo>
                      <a:pt x="569" y="1052"/>
                    </a:lnTo>
                    <a:lnTo>
                      <a:pt x="519" y="1067"/>
                    </a:lnTo>
                    <a:lnTo>
                      <a:pt x="472" y="1084"/>
                    </a:lnTo>
                    <a:lnTo>
                      <a:pt x="426" y="1102"/>
                    </a:lnTo>
                    <a:lnTo>
                      <a:pt x="381" y="1122"/>
                    </a:lnTo>
                    <a:lnTo>
                      <a:pt x="337" y="1144"/>
                    </a:lnTo>
                    <a:lnTo>
                      <a:pt x="295" y="1168"/>
                    </a:lnTo>
                    <a:lnTo>
                      <a:pt x="256" y="1193"/>
                    </a:lnTo>
                    <a:lnTo>
                      <a:pt x="219" y="1222"/>
                    </a:lnTo>
                    <a:lnTo>
                      <a:pt x="184" y="1253"/>
                    </a:lnTo>
                    <a:lnTo>
                      <a:pt x="151" y="1286"/>
                    </a:lnTo>
                    <a:lnTo>
                      <a:pt x="121" y="1322"/>
                    </a:lnTo>
                    <a:lnTo>
                      <a:pt x="95" y="1360"/>
                    </a:lnTo>
                    <a:lnTo>
                      <a:pt x="70" y="1401"/>
                    </a:lnTo>
                    <a:lnTo>
                      <a:pt x="49" y="1445"/>
                    </a:lnTo>
                    <a:lnTo>
                      <a:pt x="33" y="1493"/>
                    </a:lnTo>
                    <a:lnTo>
                      <a:pt x="18" y="1542"/>
                    </a:lnTo>
                    <a:lnTo>
                      <a:pt x="8" y="1595"/>
                    </a:lnTo>
                    <a:lnTo>
                      <a:pt x="2" y="1652"/>
                    </a:lnTo>
                    <a:lnTo>
                      <a:pt x="0" y="1712"/>
                    </a:lnTo>
                    <a:lnTo>
                      <a:pt x="1" y="1746"/>
                    </a:lnTo>
                    <a:lnTo>
                      <a:pt x="3" y="1780"/>
                    </a:lnTo>
                    <a:lnTo>
                      <a:pt x="7" y="1811"/>
                    </a:lnTo>
                    <a:lnTo>
                      <a:pt x="14" y="1843"/>
                    </a:lnTo>
                    <a:lnTo>
                      <a:pt x="21" y="1873"/>
                    </a:lnTo>
                    <a:lnTo>
                      <a:pt x="29" y="1902"/>
                    </a:lnTo>
                    <a:lnTo>
                      <a:pt x="40" y="1931"/>
                    </a:lnTo>
                    <a:lnTo>
                      <a:pt x="52" y="1958"/>
                    </a:lnTo>
                    <a:lnTo>
                      <a:pt x="64" y="1984"/>
                    </a:lnTo>
                    <a:lnTo>
                      <a:pt x="79" y="2009"/>
                    </a:lnTo>
                    <a:lnTo>
                      <a:pt x="95" y="2033"/>
                    </a:lnTo>
                    <a:lnTo>
                      <a:pt x="111" y="2057"/>
                    </a:lnTo>
                    <a:lnTo>
                      <a:pt x="129" y="2079"/>
                    </a:lnTo>
                    <a:lnTo>
                      <a:pt x="149" y="2099"/>
                    </a:lnTo>
                    <a:lnTo>
                      <a:pt x="169" y="2119"/>
                    </a:lnTo>
                    <a:lnTo>
                      <a:pt x="191" y="2137"/>
                    </a:lnTo>
                    <a:lnTo>
                      <a:pt x="213" y="2155"/>
                    </a:lnTo>
                    <a:lnTo>
                      <a:pt x="237" y="2172"/>
                    </a:lnTo>
                    <a:lnTo>
                      <a:pt x="262" y="2188"/>
                    </a:lnTo>
                    <a:lnTo>
                      <a:pt x="287" y="2201"/>
                    </a:lnTo>
                    <a:lnTo>
                      <a:pt x="312" y="2215"/>
                    </a:lnTo>
                    <a:lnTo>
                      <a:pt x="340" y="2227"/>
                    </a:lnTo>
                    <a:lnTo>
                      <a:pt x="367" y="2238"/>
                    </a:lnTo>
                    <a:lnTo>
                      <a:pt x="396" y="2247"/>
                    </a:lnTo>
                    <a:lnTo>
                      <a:pt x="425" y="2257"/>
                    </a:lnTo>
                    <a:lnTo>
                      <a:pt x="455" y="2264"/>
                    </a:lnTo>
                    <a:lnTo>
                      <a:pt x="485" y="2270"/>
                    </a:lnTo>
                    <a:lnTo>
                      <a:pt x="516" y="2276"/>
                    </a:lnTo>
                    <a:lnTo>
                      <a:pt x="548" y="2280"/>
                    </a:lnTo>
                    <a:lnTo>
                      <a:pt x="579" y="2283"/>
                    </a:lnTo>
                    <a:lnTo>
                      <a:pt x="612" y="2284"/>
                    </a:lnTo>
                    <a:lnTo>
                      <a:pt x="644" y="2285"/>
                    </a:lnTo>
                    <a:lnTo>
                      <a:pt x="689" y="2284"/>
                    </a:lnTo>
                    <a:lnTo>
                      <a:pt x="733" y="2281"/>
                    </a:lnTo>
                    <a:lnTo>
                      <a:pt x="755" y="2279"/>
                    </a:lnTo>
                    <a:lnTo>
                      <a:pt x="776" y="2277"/>
                    </a:lnTo>
                    <a:lnTo>
                      <a:pt x="797" y="2273"/>
                    </a:lnTo>
                    <a:lnTo>
                      <a:pt x="819" y="2269"/>
                    </a:lnTo>
                    <a:lnTo>
                      <a:pt x="839" y="2265"/>
                    </a:lnTo>
                    <a:lnTo>
                      <a:pt x="860" y="2260"/>
                    </a:lnTo>
                    <a:lnTo>
                      <a:pt x="880" y="2255"/>
                    </a:lnTo>
                    <a:lnTo>
                      <a:pt x="901" y="2248"/>
                    </a:lnTo>
                    <a:lnTo>
                      <a:pt x="920" y="2242"/>
                    </a:lnTo>
                    <a:lnTo>
                      <a:pt x="940" y="2235"/>
                    </a:lnTo>
                    <a:lnTo>
                      <a:pt x="959" y="2226"/>
                    </a:lnTo>
                    <a:lnTo>
                      <a:pt x="978" y="2218"/>
                    </a:lnTo>
                    <a:lnTo>
                      <a:pt x="995" y="2208"/>
                    </a:lnTo>
                    <a:lnTo>
                      <a:pt x="1013" y="2199"/>
                    </a:lnTo>
                    <a:lnTo>
                      <a:pt x="1031" y="2189"/>
                    </a:lnTo>
                    <a:lnTo>
                      <a:pt x="1048" y="2177"/>
                    </a:lnTo>
                    <a:lnTo>
                      <a:pt x="1065" y="2164"/>
                    </a:lnTo>
                    <a:lnTo>
                      <a:pt x="1082" y="2152"/>
                    </a:lnTo>
                    <a:lnTo>
                      <a:pt x="1097" y="2138"/>
                    </a:lnTo>
                    <a:lnTo>
                      <a:pt x="1112" y="2125"/>
                    </a:lnTo>
                    <a:lnTo>
                      <a:pt x="1127" y="2110"/>
                    </a:lnTo>
                    <a:lnTo>
                      <a:pt x="1142" y="2094"/>
                    </a:lnTo>
                    <a:lnTo>
                      <a:pt x="1155" y="2077"/>
                    </a:lnTo>
                    <a:lnTo>
                      <a:pt x="1168" y="2060"/>
                    </a:lnTo>
                    <a:lnTo>
                      <a:pt x="1180" y="2042"/>
                    </a:lnTo>
                    <a:lnTo>
                      <a:pt x="1192" y="2023"/>
                    </a:lnTo>
                    <a:lnTo>
                      <a:pt x="1204" y="2003"/>
                    </a:lnTo>
                    <a:lnTo>
                      <a:pt x="1214" y="1982"/>
                    </a:lnTo>
                    <a:lnTo>
                      <a:pt x="1224" y="1982"/>
                    </a:lnTo>
                    <a:lnTo>
                      <a:pt x="1224" y="2235"/>
                    </a:lnTo>
                    <a:lnTo>
                      <a:pt x="1711" y="2235"/>
                    </a:lnTo>
                    <a:close/>
                    <a:moveTo>
                      <a:pt x="1224" y="1272"/>
                    </a:moveTo>
                    <a:lnTo>
                      <a:pt x="1224" y="1298"/>
                    </a:lnTo>
                    <a:lnTo>
                      <a:pt x="1223" y="1325"/>
                    </a:lnTo>
                    <a:lnTo>
                      <a:pt x="1220" y="1352"/>
                    </a:lnTo>
                    <a:lnTo>
                      <a:pt x="1218" y="1379"/>
                    </a:lnTo>
                    <a:lnTo>
                      <a:pt x="1215" y="1408"/>
                    </a:lnTo>
                    <a:lnTo>
                      <a:pt x="1211" y="1436"/>
                    </a:lnTo>
                    <a:lnTo>
                      <a:pt x="1206" y="1463"/>
                    </a:lnTo>
                    <a:lnTo>
                      <a:pt x="1200" y="1492"/>
                    </a:lnTo>
                    <a:lnTo>
                      <a:pt x="1194" y="1520"/>
                    </a:lnTo>
                    <a:lnTo>
                      <a:pt x="1187" y="1547"/>
                    </a:lnTo>
                    <a:lnTo>
                      <a:pt x="1178" y="1574"/>
                    </a:lnTo>
                    <a:lnTo>
                      <a:pt x="1169" y="1602"/>
                    </a:lnTo>
                    <a:lnTo>
                      <a:pt x="1159" y="1628"/>
                    </a:lnTo>
                    <a:lnTo>
                      <a:pt x="1148" y="1654"/>
                    </a:lnTo>
                    <a:lnTo>
                      <a:pt x="1136" y="1679"/>
                    </a:lnTo>
                    <a:lnTo>
                      <a:pt x="1124" y="1704"/>
                    </a:lnTo>
                    <a:lnTo>
                      <a:pt x="1110" y="1727"/>
                    </a:lnTo>
                    <a:lnTo>
                      <a:pt x="1095" y="1750"/>
                    </a:lnTo>
                    <a:lnTo>
                      <a:pt x="1079" y="1772"/>
                    </a:lnTo>
                    <a:lnTo>
                      <a:pt x="1062" y="1793"/>
                    </a:lnTo>
                    <a:lnTo>
                      <a:pt x="1044" y="1813"/>
                    </a:lnTo>
                    <a:lnTo>
                      <a:pt x="1025" y="1831"/>
                    </a:lnTo>
                    <a:lnTo>
                      <a:pt x="1004" y="1849"/>
                    </a:lnTo>
                    <a:lnTo>
                      <a:pt x="983" y="1864"/>
                    </a:lnTo>
                    <a:lnTo>
                      <a:pt x="961" y="1878"/>
                    </a:lnTo>
                    <a:lnTo>
                      <a:pt x="937" y="1891"/>
                    </a:lnTo>
                    <a:lnTo>
                      <a:pt x="911" y="1901"/>
                    </a:lnTo>
                    <a:lnTo>
                      <a:pt x="885" y="1911"/>
                    </a:lnTo>
                    <a:lnTo>
                      <a:pt x="858" y="1918"/>
                    </a:lnTo>
                    <a:lnTo>
                      <a:pt x="829" y="1923"/>
                    </a:lnTo>
                    <a:lnTo>
                      <a:pt x="799" y="1927"/>
                    </a:lnTo>
                    <a:lnTo>
                      <a:pt x="768" y="1928"/>
                    </a:lnTo>
                    <a:lnTo>
                      <a:pt x="753" y="1927"/>
                    </a:lnTo>
                    <a:lnTo>
                      <a:pt x="737" y="1927"/>
                    </a:lnTo>
                    <a:lnTo>
                      <a:pt x="722" y="1924"/>
                    </a:lnTo>
                    <a:lnTo>
                      <a:pt x="707" y="1923"/>
                    </a:lnTo>
                    <a:lnTo>
                      <a:pt x="694" y="1921"/>
                    </a:lnTo>
                    <a:lnTo>
                      <a:pt x="680" y="1918"/>
                    </a:lnTo>
                    <a:lnTo>
                      <a:pt x="666" y="1915"/>
                    </a:lnTo>
                    <a:lnTo>
                      <a:pt x="654" y="1911"/>
                    </a:lnTo>
                    <a:lnTo>
                      <a:pt x="641" y="1907"/>
                    </a:lnTo>
                    <a:lnTo>
                      <a:pt x="630" y="1901"/>
                    </a:lnTo>
                    <a:lnTo>
                      <a:pt x="618" y="1896"/>
                    </a:lnTo>
                    <a:lnTo>
                      <a:pt x="608" y="1890"/>
                    </a:lnTo>
                    <a:lnTo>
                      <a:pt x="597" y="1884"/>
                    </a:lnTo>
                    <a:lnTo>
                      <a:pt x="587" y="1877"/>
                    </a:lnTo>
                    <a:lnTo>
                      <a:pt x="577" y="1870"/>
                    </a:lnTo>
                    <a:lnTo>
                      <a:pt x="569" y="1862"/>
                    </a:lnTo>
                    <a:lnTo>
                      <a:pt x="560" y="1853"/>
                    </a:lnTo>
                    <a:lnTo>
                      <a:pt x="552" y="1845"/>
                    </a:lnTo>
                    <a:lnTo>
                      <a:pt x="545" y="1835"/>
                    </a:lnTo>
                    <a:lnTo>
                      <a:pt x="538" y="1825"/>
                    </a:lnTo>
                    <a:lnTo>
                      <a:pt x="531" y="1814"/>
                    </a:lnTo>
                    <a:lnTo>
                      <a:pt x="526" y="1804"/>
                    </a:lnTo>
                    <a:lnTo>
                      <a:pt x="520" y="1792"/>
                    </a:lnTo>
                    <a:lnTo>
                      <a:pt x="515" y="1780"/>
                    </a:lnTo>
                    <a:lnTo>
                      <a:pt x="511" y="1767"/>
                    </a:lnTo>
                    <a:lnTo>
                      <a:pt x="507" y="1755"/>
                    </a:lnTo>
                    <a:lnTo>
                      <a:pt x="504" y="1741"/>
                    </a:lnTo>
                    <a:lnTo>
                      <a:pt x="501" y="1726"/>
                    </a:lnTo>
                    <a:lnTo>
                      <a:pt x="499" y="1713"/>
                    </a:lnTo>
                    <a:lnTo>
                      <a:pt x="498" y="1697"/>
                    </a:lnTo>
                    <a:lnTo>
                      <a:pt x="497" y="1681"/>
                    </a:lnTo>
                    <a:lnTo>
                      <a:pt x="497" y="1666"/>
                    </a:lnTo>
                    <a:lnTo>
                      <a:pt x="498" y="1635"/>
                    </a:lnTo>
                    <a:lnTo>
                      <a:pt x="502" y="1607"/>
                    </a:lnTo>
                    <a:lnTo>
                      <a:pt x="509" y="1580"/>
                    </a:lnTo>
                    <a:lnTo>
                      <a:pt x="518" y="1553"/>
                    </a:lnTo>
                    <a:lnTo>
                      <a:pt x="530" y="1529"/>
                    </a:lnTo>
                    <a:lnTo>
                      <a:pt x="542" y="1506"/>
                    </a:lnTo>
                    <a:lnTo>
                      <a:pt x="558" y="1485"/>
                    </a:lnTo>
                    <a:lnTo>
                      <a:pt x="576" y="1464"/>
                    </a:lnTo>
                    <a:lnTo>
                      <a:pt x="595" y="1445"/>
                    </a:lnTo>
                    <a:lnTo>
                      <a:pt x="616" y="1428"/>
                    </a:lnTo>
                    <a:lnTo>
                      <a:pt x="639" y="1411"/>
                    </a:lnTo>
                    <a:lnTo>
                      <a:pt x="662" y="1396"/>
                    </a:lnTo>
                    <a:lnTo>
                      <a:pt x="687" y="1382"/>
                    </a:lnTo>
                    <a:lnTo>
                      <a:pt x="714" y="1368"/>
                    </a:lnTo>
                    <a:lnTo>
                      <a:pt x="741" y="1356"/>
                    </a:lnTo>
                    <a:lnTo>
                      <a:pt x="768" y="1345"/>
                    </a:lnTo>
                    <a:lnTo>
                      <a:pt x="798" y="1334"/>
                    </a:lnTo>
                    <a:lnTo>
                      <a:pt x="826" y="1325"/>
                    </a:lnTo>
                    <a:lnTo>
                      <a:pt x="857" y="1317"/>
                    </a:lnTo>
                    <a:lnTo>
                      <a:pt x="886" y="1309"/>
                    </a:lnTo>
                    <a:lnTo>
                      <a:pt x="917" y="1302"/>
                    </a:lnTo>
                    <a:lnTo>
                      <a:pt x="947" y="1297"/>
                    </a:lnTo>
                    <a:lnTo>
                      <a:pt x="978" y="1291"/>
                    </a:lnTo>
                    <a:lnTo>
                      <a:pt x="1007" y="1286"/>
                    </a:lnTo>
                    <a:lnTo>
                      <a:pt x="1066" y="1279"/>
                    </a:lnTo>
                    <a:lnTo>
                      <a:pt x="1123" y="1275"/>
                    </a:lnTo>
                    <a:lnTo>
                      <a:pt x="1175" y="1272"/>
                    </a:lnTo>
                    <a:lnTo>
                      <a:pt x="1224" y="1272"/>
                    </a:lnTo>
                    <a:close/>
                  </a:path>
                </a:pathLst>
              </a:custGeom>
              <a:solidFill>
                <a:srgbClr val="000000"/>
              </a:solidFill>
              <a:ln w="936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" name="CustomShape 8"/>
              <p:cNvSpPr/>
              <p:nvPr/>
            </p:nvSpPr>
            <p:spPr>
              <a:xfrm>
                <a:off x="703800" y="662040"/>
                <a:ext cx="237960" cy="297000"/>
              </a:xfrm>
              <a:custGeom>
                <a:avLst/>
                <a:gdLst/>
                <a:ahLst/>
                <a:rect l="l" t="t" r="r" b="b"/>
                <a:pathLst>
                  <a:path w="1836" h="2285">
                    <a:moveTo>
                      <a:pt x="1293" y="799"/>
                    </a:moveTo>
                    <a:lnTo>
                      <a:pt x="1292" y="757"/>
                    </a:lnTo>
                    <a:lnTo>
                      <a:pt x="1289" y="715"/>
                    </a:lnTo>
                    <a:lnTo>
                      <a:pt x="1287" y="695"/>
                    </a:lnTo>
                    <a:lnTo>
                      <a:pt x="1285" y="675"/>
                    </a:lnTo>
                    <a:lnTo>
                      <a:pt x="1282" y="655"/>
                    </a:lnTo>
                    <a:lnTo>
                      <a:pt x="1278" y="635"/>
                    </a:lnTo>
                    <a:lnTo>
                      <a:pt x="1274" y="616"/>
                    </a:lnTo>
                    <a:lnTo>
                      <a:pt x="1270" y="598"/>
                    </a:lnTo>
                    <a:lnTo>
                      <a:pt x="1264" y="579"/>
                    </a:lnTo>
                    <a:lnTo>
                      <a:pt x="1258" y="561"/>
                    </a:lnTo>
                    <a:lnTo>
                      <a:pt x="1251" y="543"/>
                    </a:lnTo>
                    <a:lnTo>
                      <a:pt x="1244" y="526"/>
                    </a:lnTo>
                    <a:lnTo>
                      <a:pt x="1236" y="511"/>
                    </a:lnTo>
                    <a:lnTo>
                      <a:pt x="1227" y="494"/>
                    </a:lnTo>
                    <a:lnTo>
                      <a:pt x="1217" y="479"/>
                    </a:lnTo>
                    <a:lnTo>
                      <a:pt x="1207" y="464"/>
                    </a:lnTo>
                    <a:lnTo>
                      <a:pt x="1195" y="452"/>
                    </a:lnTo>
                    <a:lnTo>
                      <a:pt x="1184" y="438"/>
                    </a:lnTo>
                    <a:lnTo>
                      <a:pt x="1170" y="427"/>
                    </a:lnTo>
                    <a:lnTo>
                      <a:pt x="1156" y="415"/>
                    </a:lnTo>
                    <a:lnTo>
                      <a:pt x="1142" y="405"/>
                    </a:lnTo>
                    <a:lnTo>
                      <a:pt x="1126" y="395"/>
                    </a:lnTo>
                    <a:lnTo>
                      <a:pt x="1109" y="387"/>
                    </a:lnTo>
                    <a:lnTo>
                      <a:pt x="1091" y="380"/>
                    </a:lnTo>
                    <a:lnTo>
                      <a:pt x="1072" y="373"/>
                    </a:lnTo>
                    <a:lnTo>
                      <a:pt x="1052" y="368"/>
                    </a:lnTo>
                    <a:lnTo>
                      <a:pt x="1031" y="364"/>
                    </a:lnTo>
                    <a:lnTo>
                      <a:pt x="1009" y="361"/>
                    </a:lnTo>
                    <a:lnTo>
                      <a:pt x="986" y="359"/>
                    </a:lnTo>
                    <a:lnTo>
                      <a:pt x="962" y="359"/>
                    </a:lnTo>
                    <a:lnTo>
                      <a:pt x="931" y="360"/>
                    </a:lnTo>
                    <a:lnTo>
                      <a:pt x="904" y="362"/>
                    </a:lnTo>
                    <a:lnTo>
                      <a:pt x="877" y="367"/>
                    </a:lnTo>
                    <a:lnTo>
                      <a:pt x="851" y="373"/>
                    </a:lnTo>
                    <a:lnTo>
                      <a:pt x="826" y="382"/>
                    </a:lnTo>
                    <a:lnTo>
                      <a:pt x="803" y="391"/>
                    </a:lnTo>
                    <a:lnTo>
                      <a:pt x="781" y="403"/>
                    </a:lnTo>
                    <a:lnTo>
                      <a:pt x="760" y="415"/>
                    </a:lnTo>
                    <a:lnTo>
                      <a:pt x="740" y="429"/>
                    </a:lnTo>
                    <a:lnTo>
                      <a:pt x="721" y="445"/>
                    </a:lnTo>
                    <a:lnTo>
                      <a:pt x="704" y="460"/>
                    </a:lnTo>
                    <a:lnTo>
                      <a:pt x="688" y="478"/>
                    </a:lnTo>
                    <a:lnTo>
                      <a:pt x="672" y="497"/>
                    </a:lnTo>
                    <a:lnTo>
                      <a:pt x="657" y="517"/>
                    </a:lnTo>
                    <a:lnTo>
                      <a:pt x="643" y="537"/>
                    </a:lnTo>
                    <a:lnTo>
                      <a:pt x="631" y="559"/>
                    </a:lnTo>
                    <a:lnTo>
                      <a:pt x="619" y="581"/>
                    </a:lnTo>
                    <a:lnTo>
                      <a:pt x="609" y="604"/>
                    </a:lnTo>
                    <a:lnTo>
                      <a:pt x="599" y="627"/>
                    </a:lnTo>
                    <a:lnTo>
                      <a:pt x="590" y="651"/>
                    </a:lnTo>
                    <a:lnTo>
                      <a:pt x="582" y="676"/>
                    </a:lnTo>
                    <a:lnTo>
                      <a:pt x="575" y="700"/>
                    </a:lnTo>
                    <a:lnTo>
                      <a:pt x="569" y="725"/>
                    </a:lnTo>
                    <a:lnTo>
                      <a:pt x="563" y="752"/>
                    </a:lnTo>
                    <a:lnTo>
                      <a:pt x="558" y="777"/>
                    </a:lnTo>
                    <a:lnTo>
                      <a:pt x="554" y="803"/>
                    </a:lnTo>
                    <a:lnTo>
                      <a:pt x="550" y="828"/>
                    </a:lnTo>
                    <a:lnTo>
                      <a:pt x="548" y="854"/>
                    </a:lnTo>
                    <a:lnTo>
                      <a:pt x="546" y="880"/>
                    </a:lnTo>
                    <a:lnTo>
                      <a:pt x="544" y="905"/>
                    </a:lnTo>
                    <a:lnTo>
                      <a:pt x="543" y="930"/>
                    </a:lnTo>
                    <a:lnTo>
                      <a:pt x="543" y="955"/>
                    </a:lnTo>
                    <a:lnTo>
                      <a:pt x="544" y="1006"/>
                    </a:lnTo>
                    <a:lnTo>
                      <a:pt x="547" y="1057"/>
                    </a:lnTo>
                    <a:lnTo>
                      <a:pt x="551" y="1106"/>
                    </a:lnTo>
                    <a:lnTo>
                      <a:pt x="557" y="1155"/>
                    </a:lnTo>
                    <a:lnTo>
                      <a:pt x="566" y="1202"/>
                    </a:lnTo>
                    <a:lnTo>
                      <a:pt x="576" y="1250"/>
                    </a:lnTo>
                    <a:lnTo>
                      <a:pt x="588" y="1295"/>
                    </a:lnTo>
                    <a:lnTo>
                      <a:pt x="602" y="1339"/>
                    </a:lnTo>
                    <a:lnTo>
                      <a:pt x="617" y="1383"/>
                    </a:lnTo>
                    <a:lnTo>
                      <a:pt x="635" y="1425"/>
                    </a:lnTo>
                    <a:lnTo>
                      <a:pt x="654" y="1465"/>
                    </a:lnTo>
                    <a:lnTo>
                      <a:pt x="675" y="1504"/>
                    </a:lnTo>
                    <a:lnTo>
                      <a:pt x="698" y="1543"/>
                    </a:lnTo>
                    <a:lnTo>
                      <a:pt x="722" y="1579"/>
                    </a:lnTo>
                    <a:lnTo>
                      <a:pt x="749" y="1614"/>
                    </a:lnTo>
                    <a:lnTo>
                      <a:pt x="776" y="1648"/>
                    </a:lnTo>
                    <a:lnTo>
                      <a:pt x="805" y="1679"/>
                    </a:lnTo>
                    <a:lnTo>
                      <a:pt x="837" y="1710"/>
                    </a:lnTo>
                    <a:lnTo>
                      <a:pt x="869" y="1738"/>
                    </a:lnTo>
                    <a:lnTo>
                      <a:pt x="904" y="1765"/>
                    </a:lnTo>
                    <a:lnTo>
                      <a:pt x="941" y="1789"/>
                    </a:lnTo>
                    <a:lnTo>
                      <a:pt x="979" y="1812"/>
                    </a:lnTo>
                    <a:lnTo>
                      <a:pt x="1018" y="1833"/>
                    </a:lnTo>
                    <a:lnTo>
                      <a:pt x="1059" y="1853"/>
                    </a:lnTo>
                    <a:lnTo>
                      <a:pt x="1102" y="1870"/>
                    </a:lnTo>
                    <a:lnTo>
                      <a:pt x="1146" y="1885"/>
                    </a:lnTo>
                    <a:lnTo>
                      <a:pt x="1192" y="1897"/>
                    </a:lnTo>
                    <a:lnTo>
                      <a:pt x="1239" y="1908"/>
                    </a:lnTo>
                    <a:lnTo>
                      <a:pt x="1288" y="1916"/>
                    </a:lnTo>
                    <a:lnTo>
                      <a:pt x="1338" y="1922"/>
                    </a:lnTo>
                    <a:lnTo>
                      <a:pt x="1391" y="1926"/>
                    </a:lnTo>
                    <a:lnTo>
                      <a:pt x="1444" y="1928"/>
                    </a:lnTo>
                    <a:lnTo>
                      <a:pt x="1491" y="1927"/>
                    </a:lnTo>
                    <a:lnTo>
                      <a:pt x="1537" y="1924"/>
                    </a:lnTo>
                    <a:lnTo>
                      <a:pt x="1584" y="1920"/>
                    </a:lnTo>
                    <a:lnTo>
                      <a:pt x="1631" y="1915"/>
                    </a:lnTo>
                    <a:lnTo>
                      <a:pt x="1653" y="1912"/>
                    </a:lnTo>
                    <a:lnTo>
                      <a:pt x="1676" y="1908"/>
                    </a:lnTo>
                    <a:lnTo>
                      <a:pt x="1699" y="1904"/>
                    </a:lnTo>
                    <a:lnTo>
                      <a:pt x="1722" y="1898"/>
                    </a:lnTo>
                    <a:lnTo>
                      <a:pt x="1745" y="1893"/>
                    </a:lnTo>
                    <a:lnTo>
                      <a:pt x="1767" y="1887"/>
                    </a:lnTo>
                    <a:lnTo>
                      <a:pt x="1790" y="1879"/>
                    </a:lnTo>
                    <a:lnTo>
                      <a:pt x="1812" y="1872"/>
                    </a:lnTo>
                    <a:lnTo>
                      <a:pt x="1812" y="2184"/>
                    </a:lnTo>
                    <a:lnTo>
                      <a:pt x="1773" y="2196"/>
                    </a:lnTo>
                    <a:lnTo>
                      <a:pt x="1735" y="2207"/>
                    </a:lnTo>
                    <a:lnTo>
                      <a:pt x="1695" y="2217"/>
                    </a:lnTo>
                    <a:lnTo>
                      <a:pt x="1656" y="2227"/>
                    </a:lnTo>
                    <a:lnTo>
                      <a:pt x="1616" y="2236"/>
                    </a:lnTo>
                    <a:lnTo>
                      <a:pt x="1576" y="2244"/>
                    </a:lnTo>
                    <a:lnTo>
                      <a:pt x="1536" y="2251"/>
                    </a:lnTo>
                    <a:lnTo>
                      <a:pt x="1496" y="2259"/>
                    </a:lnTo>
                    <a:lnTo>
                      <a:pt x="1456" y="2265"/>
                    </a:lnTo>
                    <a:lnTo>
                      <a:pt x="1416" y="2270"/>
                    </a:lnTo>
                    <a:lnTo>
                      <a:pt x="1375" y="2275"/>
                    </a:lnTo>
                    <a:lnTo>
                      <a:pt x="1335" y="2279"/>
                    </a:lnTo>
                    <a:lnTo>
                      <a:pt x="1294" y="2281"/>
                    </a:lnTo>
                    <a:lnTo>
                      <a:pt x="1254" y="2283"/>
                    </a:lnTo>
                    <a:lnTo>
                      <a:pt x="1213" y="2285"/>
                    </a:lnTo>
                    <a:lnTo>
                      <a:pt x="1173" y="2285"/>
                    </a:lnTo>
                    <a:lnTo>
                      <a:pt x="1101" y="2284"/>
                    </a:lnTo>
                    <a:lnTo>
                      <a:pt x="1031" y="2280"/>
                    </a:lnTo>
                    <a:lnTo>
                      <a:pt x="963" y="2272"/>
                    </a:lnTo>
                    <a:lnTo>
                      <a:pt x="898" y="2263"/>
                    </a:lnTo>
                    <a:lnTo>
                      <a:pt x="835" y="2250"/>
                    </a:lnTo>
                    <a:lnTo>
                      <a:pt x="774" y="2236"/>
                    </a:lnTo>
                    <a:lnTo>
                      <a:pt x="716" y="2219"/>
                    </a:lnTo>
                    <a:lnTo>
                      <a:pt x="659" y="2199"/>
                    </a:lnTo>
                    <a:lnTo>
                      <a:pt x="606" y="2176"/>
                    </a:lnTo>
                    <a:lnTo>
                      <a:pt x="554" y="2151"/>
                    </a:lnTo>
                    <a:lnTo>
                      <a:pt x="505" y="2124"/>
                    </a:lnTo>
                    <a:lnTo>
                      <a:pt x="458" y="2094"/>
                    </a:lnTo>
                    <a:lnTo>
                      <a:pt x="413" y="2062"/>
                    </a:lnTo>
                    <a:lnTo>
                      <a:pt x="371" y="2027"/>
                    </a:lnTo>
                    <a:lnTo>
                      <a:pt x="331" y="1990"/>
                    </a:lnTo>
                    <a:lnTo>
                      <a:pt x="293" y="1952"/>
                    </a:lnTo>
                    <a:lnTo>
                      <a:pt x="258" y="1910"/>
                    </a:lnTo>
                    <a:lnTo>
                      <a:pt x="224" y="1867"/>
                    </a:lnTo>
                    <a:lnTo>
                      <a:pt x="194" y="1821"/>
                    </a:lnTo>
                    <a:lnTo>
                      <a:pt x="165" y="1772"/>
                    </a:lnTo>
                    <a:lnTo>
                      <a:pt x="139" y="1723"/>
                    </a:lnTo>
                    <a:lnTo>
                      <a:pt x="115" y="1671"/>
                    </a:lnTo>
                    <a:lnTo>
                      <a:pt x="93" y="1617"/>
                    </a:lnTo>
                    <a:lnTo>
                      <a:pt x="73" y="1561"/>
                    </a:lnTo>
                    <a:lnTo>
                      <a:pt x="56" y="1503"/>
                    </a:lnTo>
                    <a:lnTo>
                      <a:pt x="41" y="1443"/>
                    </a:lnTo>
                    <a:lnTo>
                      <a:pt x="29" y="1382"/>
                    </a:lnTo>
                    <a:lnTo>
                      <a:pt x="18" y="1319"/>
                    </a:lnTo>
                    <a:lnTo>
                      <a:pt x="11" y="1253"/>
                    </a:lnTo>
                    <a:lnTo>
                      <a:pt x="4" y="1186"/>
                    </a:lnTo>
                    <a:lnTo>
                      <a:pt x="1" y="1117"/>
                    </a:lnTo>
                    <a:lnTo>
                      <a:pt x="0" y="1046"/>
                    </a:lnTo>
                    <a:lnTo>
                      <a:pt x="1" y="987"/>
                    </a:lnTo>
                    <a:lnTo>
                      <a:pt x="4" y="931"/>
                    </a:lnTo>
                    <a:lnTo>
                      <a:pt x="9" y="874"/>
                    </a:lnTo>
                    <a:lnTo>
                      <a:pt x="16" y="820"/>
                    </a:lnTo>
                    <a:lnTo>
                      <a:pt x="25" y="766"/>
                    </a:lnTo>
                    <a:lnTo>
                      <a:pt x="36" y="715"/>
                    </a:lnTo>
                    <a:lnTo>
                      <a:pt x="48" y="665"/>
                    </a:lnTo>
                    <a:lnTo>
                      <a:pt x="64" y="616"/>
                    </a:lnTo>
                    <a:lnTo>
                      <a:pt x="81" y="569"/>
                    </a:lnTo>
                    <a:lnTo>
                      <a:pt x="100" y="523"/>
                    </a:lnTo>
                    <a:lnTo>
                      <a:pt x="121" y="479"/>
                    </a:lnTo>
                    <a:lnTo>
                      <a:pt x="144" y="437"/>
                    </a:lnTo>
                    <a:lnTo>
                      <a:pt x="168" y="396"/>
                    </a:lnTo>
                    <a:lnTo>
                      <a:pt x="196" y="359"/>
                    </a:lnTo>
                    <a:lnTo>
                      <a:pt x="224" y="321"/>
                    </a:lnTo>
                    <a:lnTo>
                      <a:pt x="255" y="286"/>
                    </a:lnTo>
                    <a:lnTo>
                      <a:pt x="287" y="253"/>
                    </a:lnTo>
                    <a:lnTo>
                      <a:pt x="322" y="221"/>
                    </a:lnTo>
                    <a:lnTo>
                      <a:pt x="358" y="192"/>
                    </a:lnTo>
                    <a:lnTo>
                      <a:pt x="396" y="165"/>
                    </a:lnTo>
                    <a:lnTo>
                      <a:pt x="436" y="140"/>
                    </a:lnTo>
                    <a:lnTo>
                      <a:pt x="478" y="115"/>
                    </a:lnTo>
                    <a:lnTo>
                      <a:pt x="523" y="95"/>
                    </a:lnTo>
                    <a:lnTo>
                      <a:pt x="569" y="75"/>
                    </a:lnTo>
                    <a:lnTo>
                      <a:pt x="616" y="58"/>
                    </a:lnTo>
                    <a:lnTo>
                      <a:pt x="666" y="43"/>
                    </a:lnTo>
                    <a:lnTo>
                      <a:pt x="717" y="31"/>
                    </a:lnTo>
                    <a:lnTo>
                      <a:pt x="771" y="19"/>
                    </a:lnTo>
                    <a:lnTo>
                      <a:pt x="826" y="12"/>
                    </a:lnTo>
                    <a:lnTo>
                      <a:pt x="883" y="5"/>
                    </a:lnTo>
                    <a:lnTo>
                      <a:pt x="942" y="1"/>
                    </a:lnTo>
                    <a:lnTo>
                      <a:pt x="1003" y="0"/>
                    </a:lnTo>
                    <a:lnTo>
                      <a:pt x="1052" y="1"/>
                    </a:lnTo>
                    <a:lnTo>
                      <a:pt x="1100" y="3"/>
                    </a:lnTo>
                    <a:lnTo>
                      <a:pt x="1147" y="8"/>
                    </a:lnTo>
                    <a:lnTo>
                      <a:pt x="1192" y="13"/>
                    </a:lnTo>
                    <a:lnTo>
                      <a:pt x="1235" y="20"/>
                    </a:lnTo>
                    <a:lnTo>
                      <a:pt x="1277" y="28"/>
                    </a:lnTo>
                    <a:lnTo>
                      <a:pt x="1318" y="38"/>
                    </a:lnTo>
                    <a:lnTo>
                      <a:pt x="1358" y="49"/>
                    </a:lnTo>
                    <a:lnTo>
                      <a:pt x="1396" y="63"/>
                    </a:lnTo>
                    <a:lnTo>
                      <a:pt x="1432" y="78"/>
                    </a:lnTo>
                    <a:lnTo>
                      <a:pt x="1468" y="93"/>
                    </a:lnTo>
                    <a:lnTo>
                      <a:pt x="1501" y="111"/>
                    </a:lnTo>
                    <a:lnTo>
                      <a:pt x="1533" y="131"/>
                    </a:lnTo>
                    <a:lnTo>
                      <a:pt x="1563" y="152"/>
                    </a:lnTo>
                    <a:lnTo>
                      <a:pt x="1592" y="174"/>
                    </a:lnTo>
                    <a:lnTo>
                      <a:pt x="1619" y="198"/>
                    </a:lnTo>
                    <a:lnTo>
                      <a:pt x="1645" y="224"/>
                    </a:lnTo>
                    <a:lnTo>
                      <a:pt x="1669" y="252"/>
                    </a:lnTo>
                    <a:lnTo>
                      <a:pt x="1691" y="280"/>
                    </a:lnTo>
                    <a:lnTo>
                      <a:pt x="1713" y="310"/>
                    </a:lnTo>
                    <a:lnTo>
                      <a:pt x="1732" y="342"/>
                    </a:lnTo>
                    <a:lnTo>
                      <a:pt x="1749" y="375"/>
                    </a:lnTo>
                    <a:lnTo>
                      <a:pt x="1766" y="411"/>
                    </a:lnTo>
                    <a:lnTo>
                      <a:pt x="1781" y="448"/>
                    </a:lnTo>
                    <a:lnTo>
                      <a:pt x="1793" y="485"/>
                    </a:lnTo>
                    <a:lnTo>
                      <a:pt x="1804" y="526"/>
                    </a:lnTo>
                    <a:lnTo>
                      <a:pt x="1813" y="567"/>
                    </a:lnTo>
                    <a:lnTo>
                      <a:pt x="1822" y="610"/>
                    </a:lnTo>
                    <a:lnTo>
                      <a:pt x="1827" y="655"/>
                    </a:lnTo>
                    <a:lnTo>
                      <a:pt x="1832" y="701"/>
                    </a:lnTo>
                    <a:lnTo>
                      <a:pt x="1834" y="750"/>
                    </a:lnTo>
                    <a:lnTo>
                      <a:pt x="1836" y="799"/>
                    </a:lnTo>
                    <a:lnTo>
                      <a:pt x="1293" y="799"/>
                    </a:lnTo>
                    <a:close/>
                  </a:path>
                </a:pathLst>
              </a:custGeom>
              <a:solidFill>
                <a:srgbClr val="000000"/>
              </a:solidFill>
              <a:ln w="936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" name="CustomShape 9"/>
              <p:cNvSpPr/>
              <p:nvPr/>
            </p:nvSpPr>
            <p:spPr>
              <a:xfrm>
                <a:off x="959400" y="662040"/>
                <a:ext cx="237960" cy="297000"/>
              </a:xfrm>
              <a:custGeom>
                <a:avLst/>
                <a:gdLst/>
                <a:ahLst/>
                <a:rect l="l" t="t" r="r" b="b"/>
                <a:pathLst>
                  <a:path w="1835" h="2285">
                    <a:moveTo>
                      <a:pt x="1292" y="799"/>
                    </a:moveTo>
                    <a:lnTo>
                      <a:pt x="1292" y="757"/>
                    </a:lnTo>
                    <a:lnTo>
                      <a:pt x="1288" y="715"/>
                    </a:lnTo>
                    <a:lnTo>
                      <a:pt x="1286" y="695"/>
                    </a:lnTo>
                    <a:lnTo>
                      <a:pt x="1284" y="675"/>
                    </a:lnTo>
                    <a:lnTo>
                      <a:pt x="1281" y="655"/>
                    </a:lnTo>
                    <a:lnTo>
                      <a:pt x="1278" y="635"/>
                    </a:lnTo>
                    <a:lnTo>
                      <a:pt x="1274" y="616"/>
                    </a:lnTo>
                    <a:lnTo>
                      <a:pt x="1268" y="598"/>
                    </a:lnTo>
                    <a:lnTo>
                      <a:pt x="1263" y="579"/>
                    </a:lnTo>
                    <a:lnTo>
                      <a:pt x="1258" y="561"/>
                    </a:lnTo>
                    <a:lnTo>
                      <a:pt x="1251" y="543"/>
                    </a:lnTo>
                    <a:lnTo>
                      <a:pt x="1243" y="526"/>
                    </a:lnTo>
                    <a:lnTo>
                      <a:pt x="1235" y="511"/>
                    </a:lnTo>
                    <a:lnTo>
                      <a:pt x="1226" y="494"/>
                    </a:lnTo>
                    <a:lnTo>
                      <a:pt x="1217" y="479"/>
                    </a:lnTo>
                    <a:lnTo>
                      <a:pt x="1206" y="464"/>
                    </a:lnTo>
                    <a:lnTo>
                      <a:pt x="1195" y="452"/>
                    </a:lnTo>
                    <a:lnTo>
                      <a:pt x="1183" y="438"/>
                    </a:lnTo>
                    <a:lnTo>
                      <a:pt x="1170" y="427"/>
                    </a:lnTo>
                    <a:lnTo>
                      <a:pt x="1156" y="415"/>
                    </a:lnTo>
                    <a:lnTo>
                      <a:pt x="1141" y="405"/>
                    </a:lnTo>
                    <a:lnTo>
                      <a:pt x="1125" y="395"/>
                    </a:lnTo>
                    <a:lnTo>
                      <a:pt x="1109" y="387"/>
                    </a:lnTo>
                    <a:lnTo>
                      <a:pt x="1091" y="380"/>
                    </a:lnTo>
                    <a:lnTo>
                      <a:pt x="1072" y="373"/>
                    </a:lnTo>
                    <a:lnTo>
                      <a:pt x="1052" y="368"/>
                    </a:lnTo>
                    <a:lnTo>
                      <a:pt x="1031" y="364"/>
                    </a:lnTo>
                    <a:lnTo>
                      <a:pt x="1009" y="361"/>
                    </a:lnTo>
                    <a:lnTo>
                      <a:pt x="985" y="359"/>
                    </a:lnTo>
                    <a:lnTo>
                      <a:pt x="960" y="359"/>
                    </a:lnTo>
                    <a:lnTo>
                      <a:pt x="931" y="360"/>
                    </a:lnTo>
                    <a:lnTo>
                      <a:pt x="903" y="362"/>
                    </a:lnTo>
                    <a:lnTo>
                      <a:pt x="876" y="367"/>
                    </a:lnTo>
                    <a:lnTo>
                      <a:pt x="850" y="373"/>
                    </a:lnTo>
                    <a:lnTo>
                      <a:pt x="826" y="382"/>
                    </a:lnTo>
                    <a:lnTo>
                      <a:pt x="803" y="391"/>
                    </a:lnTo>
                    <a:lnTo>
                      <a:pt x="781" y="403"/>
                    </a:lnTo>
                    <a:lnTo>
                      <a:pt x="760" y="415"/>
                    </a:lnTo>
                    <a:lnTo>
                      <a:pt x="740" y="429"/>
                    </a:lnTo>
                    <a:lnTo>
                      <a:pt x="721" y="445"/>
                    </a:lnTo>
                    <a:lnTo>
                      <a:pt x="703" y="460"/>
                    </a:lnTo>
                    <a:lnTo>
                      <a:pt x="687" y="478"/>
                    </a:lnTo>
                    <a:lnTo>
                      <a:pt x="671" y="497"/>
                    </a:lnTo>
                    <a:lnTo>
                      <a:pt x="657" y="517"/>
                    </a:lnTo>
                    <a:lnTo>
                      <a:pt x="643" y="537"/>
                    </a:lnTo>
                    <a:lnTo>
                      <a:pt x="630" y="559"/>
                    </a:lnTo>
                    <a:lnTo>
                      <a:pt x="619" y="581"/>
                    </a:lnTo>
                    <a:lnTo>
                      <a:pt x="608" y="604"/>
                    </a:lnTo>
                    <a:lnTo>
                      <a:pt x="599" y="627"/>
                    </a:lnTo>
                    <a:lnTo>
                      <a:pt x="589" y="651"/>
                    </a:lnTo>
                    <a:lnTo>
                      <a:pt x="582" y="676"/>
                    </a:lnTo>
                    <a:lnTo>
                      <a:pt x="575" y="700"/>
                    </a:lnTo>
                    <a:lnTo>
                      <a:pt x="568" y="725"/>
                    </a:lnTo>
                    <a:lnTo>
                      <a:pt x="562" y="752"/>
                    </a:lnTo>
                    <a:lnTo>
                      <a:pt x="558" y="777"/>
                    </a:lnTo>
                    <a:lnTo>
                      <a:pt x="554" y="803"/>
                    </a:lnTo>
                    <a:lnTo>
                      <a:pt x="549" y="828"/>
                    </a:lnTo>
                    <a:lnTo>
                      <a:pt x="547" y="854"/>
                    </a:lnTo>
                    <a:lnTo>
                      <a:pt x="545" y="880"/>
                    </a:lnTo>
                    <a:lnTo>
                      <a:pt x="543" y="905"/>
                    </a:lnTo>
                    <a:lnTo>
                      <a:pt x="542" y="930"/>
                    </a:lnTo>
                    <a:lnTo>
                      <a:pt x="542" y="955"/>
                    </a:lnTo>
                    <a:lnTo>
                      <a:pt x="543" y="1006"/>
                    </a:lnTo>
                    <a:lnTo>
                      <a:pt x="546" y="1057"/>
                    </a:lnTo>
                    <a:lnTo>
                      <a:pt x="550" y="1106"/>
                    </a:lnTo>
                    <a:lnTo>
                      <a:pt x="557" y="1155"/>
                    </a:lnTo>
                    <a:lnTo>
                      <a:pt x="565" y="1202"/>
                    </a:lnTo>
                    <a:lnTo>
                      <a:pt x="576" y="1250"/>
                    </a:lnTo>
                    <a:lnTo>
                      <a:pt x="587" y="1295"/>
                    </a:lnTo>
                    <a:lnTo>
                      <a:pt x="602" y="1339"/>
                    </a:lnTo>
                    <a:lnTo>
                      <a:pt x="617" y="1383"/>
                    </a:lnTo>
                    <a:lnTo>
                      <a:pt x="635" y="1425"/>
                    </a:lnTo>
                    <a:lnTo>
                      <a:pt x="653" y="1465"/>
                    </a:lnTo>
                    <a:lnTo>
                      <a:pt x="675" y="1504"/>
                    </a:lnTo>
                    <a:lnTo>
                      <a:pt x="698" y="1543"/>
                    </a:lnTo>
                    <a:lnTo>
                      <a:pt x="722" y="1579"/>
                    </a:lnTo>
                    <a:lnTo>
                      <a:pt x="748" y="1614"/>
                    </a:lnTo>
                    <a:lnTo>
                      <a:pt x="775" y="1648"/>
                    </a:lnTo>
                    <a:lnTo>
                      <a:pt x="805" y="1679"/>
                    </a:lnTo>
                    <a:lnTo>
                      <a:pt x="836" y="1710"/>
                    </a:lnTo>
                    <a:lnTo>
                      <a:pt x="869" y="1738"/>
                    </a:lnTo>
                    <a:lnTo>
                      <a:pt x="904" y="1765"/>
                    </a:lnTo>
                    <a:lnTo>
                      <a:pt x="940" y="1789"/>
                    </a:lnTo>
                    <a:lnTo>
                      <a:pt x="978" y="1812"/>
                    </a:lnTo>
                    <a:lnTo>
                      <a:pt x="1017" y="1833"/>
                    </a:lnTo>
                    <a:lnTo>
                      <a:pt x="1058" y="1853"/>
                    </a:lnTo>
                    <a:lnTo>
                      <a:pt x="1101" y="1870"/>
                    </a:lnTo>
                    <a:lnTo>
                      <a:pt x="1145" y="1885"/>
                    </a:lnTo>
                    <a:lnTo>
                      <a:pt x="1192" y="1897"/>
                    </a:lnTo>
                    <a:lnTo>
                      <a:pt x="1239" y="1908"/>
                    </a:lnTo>
                    <a:lnTo>
                      <a:pt x="1287" y="1916"/>
                    </a:lnTo>
                    <a:lnTo>
                      <a:pt x="1338" y="1922"/>
                    </a:lnTo>
                    <a:lnTo>
                      <a:pt x="1390" y="1926"/>
                    </a:lnTo>
                    <a:lnTo>
                      <a:pt x="1444" y="1928"/>
                    </a:lnTo>
                    <a:lnTo>
                      <a:pt x="1490" y="1927"/>
                    </a:lnTo>
                    <a:lnTo>
                      <a:pt x="1536" y="1924"/>
                    </a:lnTo>
                    <a:lnTo>
                      <a:pt x="1584" y="1920"/>
                    </a:lnTo>
                    <a:lnTo>
                      <a:pt x="1630" y="1915"/>
                    </a:lnTo>
                    <a:lnTo>
                      <a:pt x="1652" y="1912"/>
                    </a:lnTo>
                    <a:lnTo>
                      <a:pt x="1675" y="1908"/>
                    </a:lnTo>
                    <a:lnTo>
                      <a:pt x="1698" y="1904"/>
                    </a:lnTo>
                    <a:lnTo>
                      <a:pt x="1721" y="1898"/>
                    </a:lnTo>
                    <a:lnTo>
                      <a:pt x="1744" y="1893"/>
                    </a:lnTo>
                    <a:lnTo>
                      <a:pt x="1767" y="1887"/>
                    </a:lnTo>
                    <a:lnTo>
                      <a:pt x="1789" y="1879"/>
                    </a:lnTo>
                    <a:lnTo>
                      <a:pt x="1812" y="1872"/>
                    </a:lnTo>
                    <a:lnTo>
                      <a:pt x="1812" y="2184"/>
                    </a:lnTo>
                    <a:lnTo>
                      <a:pt x="1773" y="2196"/>
                    </a:lnTo>
                    <a:lnTo>
                      <a:pt x="1734" y="2207"/>
                    </a:lnTo>
                    <a:lnTo>
                      <a:pt x="1694" y="2217"/>
                    </a:lnTo>
                    <a:lnTo>
                      <a:pt x="1655" y="2227"/>
                    </a:lnTo>
                    <a:lnTo>
                      <a:pt x="1615" y="2236"/>
                    </a:lnTo>
                    <a:lnTo>
                      <a:pt x="1575" y="2244"/>
                    </a:lnTo>
                    <a:lnTo>
                      <a:pt x="1535" y="2251"/>
                    </a:lnTo>
                    <a:lnTo>
                      <a:pt x="1495" y="2259"/>
                    </a:lnTo>
                    <a:lnTo>
                      <a:pt x="1456" y="2265"/>
                    </a:lnTo>
                    <a:lnTo>
                      <a:pt x="1415" y="2270"/>
                    </a:lnTo>
                    <a:lnTo>
                      <a:pt x="1375" y="2275"/>
                    </a:lnTo>
                    <a:lnTo>
                      <a:pt x="1335" y="2279"/>
                    </a:lnTo>
                    <a:lnTo>
                      <a:pt x="1294" y="2281"/>
                    </a:lnTo>
                    <a:lnTo>
                      <a:pt x="1254" y="2283"/>
                    </a:lnTo>
                    <a:lnTo>
                      <a:pt x="1213" y="2285"/>
                    </a:lnTo>
                    <a:lnTo>
                      <a:pt x="1173" y="2285"/>
                    </a:lnTo>
                    <a:lnTo>
                      <a:pt x="1100" y="2284"/>
                    </a:lnTo>
                    <a:lnTo>
                      <a:pt x="1030" y="2280"/>
                    </a:lnTo>
                    <a:lnTo>
                      <a:pt x="963" y="2272"/>
                    </a:lnTo>
                    <a:lnTo>
                      <a:pt x="897" y="2263"/>
                    </a:lnTo>
                    <a:lnTo>
                      <a:pt x="834" y="2250"/>
                    </a:lnTo>
                    <a:lnTo>
                      <a:pt x="773" y="2236"/>
                    </a:lnTo>
                    <a:lnTo>
                      <a:pt x="716" y="2219"/>
                    </a:lnTo>
                    <a:lnTo>
                      <a:pt x="659" y="2199"/>
                    </a:lnTo>
                    <a:lnTo>
                      <a:pt x="605" y="2176"/>
                    </a:lnTo>
                    <a:lnTo>
                      <a:pt x="554" y="2151"/>
                    </a:lnTo>
                    <a:lnTo>
                      <a:pt x="504" y="2124"/>
                    </a:lnTo>
                    <a:lnTo>
                      <a:pt x="458" y="2094"/>
                    </a:lnTo>
                    <a:lnTo>
                      <a:pt x="413" y="2062"/>
                    </a:lnTo>
                    <a:lnTo>
                      <a:pt x="371" y="2027"/>
                    </a:lnTo>
                    <a:lnTo>
                      <a:pt x="331" y="1990"/>
                    </a:lnTo>
                    <a:lnTo>
                      <a:pt x="293" y="1952"/>
                    </a:lnTo>
                    <a:lnTo>
                      <a:pt x="257" y="1910"/>
                    </a:lnTo>
                    <a:lnTo>
                      <a:pt x="224" y="1867"/>
                    </a:lnTo>
                    <a:lnTo>
                      <a:pt x="193" y="1821"/>
                    </a:lnTo>
                    <a:lnTo>
                      <a:pt x="165" y="1772"/>
                    </a:lnTo>
                    <a:lnTo>
                      <a:pt x="137" y="1723"/>
                    </a:lnTo>
                    <a:lnTo>
                      <a:pt x="114" y="1671"/>
                    </a:lnTo>
                    <a:lnTo>
                      <a:pt x="92" y="1617"/>
                    </a:lnTo>
                    <a:lnTo>
                      <a:pt x="72" y="1561"/>
                    </a:lnTo>
                    <a:lnTo>
                      <a:pt x="55" y="1503"/>
                    </a:lnTo>
                    <a:lnTo>
                      <a:pt x="41" y="1443"/>
                    </a:lnTo>
                    <a:lnTo>
                      <a:pt x="28" y="1382"/>
                    </a:lnTo>
                    <a:lnTo>
                      <a:pt x="18" y="1319"/>
                    </a:lnTo>
                    <a:lnTo>
                      <a:pt x="9" y="1253"/>
                    </a:lnTo>
                    <a:lnTo>
                      <a:pt x="4" y="1186"/>
                    </a:lnTo>
                    <a:lnTo>
                      <a:pt x="1" y="1117"/>
                    </a:lnTo>
                    <a:lnTo>
                      <a:pt x="0" y="1046"/>
                    </a:lnTo>
                    <a:lnTo>
                      <a:pt x="1" y="987"/>
                    </a:lnTo>
                    <a:lnTo>
                      <a:pt x="3" y="931"/>
                    </a:lnTo>
                    <a:lnTo>
                      <a:pt x="8" y="874"/>
                    </a:lnTo>
                    <a:lnTo>
                      <a:pt x="15" y="820"/>
                    </a:lnTo>
                    <a:lnTo>
                      <a:pt x="25" y="766"/>
                    </a:lnTo>
                    <a:lnTo>
                      <a:pt x="35" y="715"/>
                    </a:lnTo>
                    <a:lnTo>
                      <a:pt x="48" y="665"/>
                    </a:lnTo>
                    <a:lnTo>
                      <a:pt x="64" y="616"/>
                    </a:lnTo>
                    <a:lnTo>
                      <a:pt x="81" y="569"/>
                    </a:lnTo>
                    <a:lnTo>
                      <a:pt x="100" y="523"/>
                    </a:lnTo>
                    <a:lnTo>
                      <a:pt x="121" y="479"/>
                    </a:lnTo>
                    <a:lnTo>
                      <a:pt x="143" y="437"/>
                    </a:lnTo>
                    <a:lnTo>
                      <a:pt x="168" y="396"/>
                    </a:lnTo>
                    <a:lnTo>
                      <a:pt x="194" y="359"/>
                    </a:lnTo>
                    <a:lnTo>
                      <a:pt x="224" y="321"/>
                    </a:lnTo>
                    <a:lnTo>
                      <a:pt x="254" y="286"/>
                    </a:lnTo>
                    <a:lnTo>
                      <a:pt x="287" y="253"/>
                    </a:lnTo>
                    <a:lnTo>
                      <a:pt x="321" y="221"/>
                    </a:lnTo>
                    <a:lnTo>
                      <a:pt x="357" y="192"/>
                    </a:lnTo>
                    <a:lnTo>
                      <a:pt x="396" y="165"/>
                    </a:lnTo>
                    <a:lnTo>
                      <a:pt x="436" y="140"/>
                    </a:lnTo>
                    <a:lnTo>
                      <a:pt x="478" y="115"/>
                    </a:lnTo>
                    <a:lnTo>
                      <a:pt x="522" y="95"/>
                    </a:lnTo>
                    <a:lnTo>
                      <a:pt x="568" y="75"/>
                    </a:lnTo>
                    <a:lnTo>
                      <a:pt x="616" y="58"/>
                    </a:lnTo>
                    <a:lnTo>
                      <a:pt x="665" y="43"/>
                    </a:lnTo>
                    <a:lnTo>
                      <a:pt x="717" y="31"/>
                    </a:lnTo>
                    <a:lnTo>
                      <a:pt x="770" y="19"/>
                    </a:lnTo>
                    <a:lnTo>
                      <a:pt x="825" y="12"/>
                    </a:lnTo>
                    <a:lnTo>
                      <a:pt x="883" y="5"/>
                    </a:lnTo>
                    <a:lnTo>
                      <a:pt x="942" y="1"/>
                    </a:lnTo>
                    <a:lnTo>
                      <a:pt x="1002" y="0"/>
                    </a:lnTo>
                    <a:lnTo>
                      <a:pt x="1052" y="1"/>
                    </a:lnTo>
                    <a:lnTo>
                      <a:pt x="1099" y="3"/>
                    </a:lnTo>
                    <a:lnTo>
                      <a:pt x="1145" y="8"/>
                    </a:lnTo>
                    <a:lnTo>
                      <a:pt x="1191" y="13"/>
                    </a:lnTo>
                    <a:lnTo>
                      <a:pt x="1235" y="20"/>
                    </a:lnTo>
                    <a:lnTo>
                      <a:pt x="1277" y="28"/>
                    </a:lnTo>
                    <a:lnTo>
                      <a:pt x="1318" y="38"/>
                    </a:lnTo>
                    <a:lnTo>
                      <a:pt x="1358" y="49"/>
                    </a:lnTo>
                    <a:lnTo>
                      <a:pt x="1396" y="63"/>
                    </a:lnTo>
                    <a:lnTo>
                      <a:pt x="1431" y="78"/>
                    </a:lnTo>
                    <a:lnTo>
                      <a:pt x="1466" y="93"/>
                    </a:lnTo>
                    <a:lnTo>
                      <a:pt x="1500" y="111"/>
                    </a:lnTo>
                    <a:lnTo>
                      <a:pt x="1532" y="131"/>
                    </a:lnTo>
                    <a:lnTo>
                      <a:pt x="1563" y="152"/>
                    </a:lnTo>
                    <a:lnTo>
                      <a:pt x="1591" y="174"/>
                    </a:lnTo>
                    <a:lnTo>
                      <a:pt x="1618" y="198"/>
                    </a:lnTo>
                    <a:lnTo>
                      <a:pt x="1644" y="224"/>
                    </a:lnTo>
                    <a:lnTo>
                      <a:pt x="1668" y="252"/>
                    </a:lnTo>
                    <a:lnTo>
                      <a:pt x="1691" y="280"/>
                    </a:lnTo>
                    <a:lnTo>
                      <a:pt x="1712" y="310"/>
                    </a:lnTo>
                    <a:lnTo>
                      <a:pt x="1731" y="342"/>
                    </a:lnTo>
                    <a:lnTo>
                      <a:pt x="1749" y="375"/>
                    </a:lnTo>
                    <a:lnTo>
                      <a:pt x="1766" y="411"/>
                    </a:lnTo>
                    <a:lnTo>
                      <a:pt x="1779" y="448"/>
                    </a:lnTo>
                    <a:lnTo>
                      <a:pt x="1793" y="485"/>
                    </a:lnTo>
                    <a:lnTo>
                      <a:pt x="1803" y="526"/>
                    </a:lnTo>
                    <a:lnTo>
                      <a:pt x="1813" y="567"/>
                    </a:lnTo>
                    <a:lnTo>
                      <a:pt x="1821" y="610"/>
                    </a:lnTo>
                    <a:lnTo>
                      <a:pt x="1827" y="655"/>
                    </a:lnTo>
                    <a:lnTo>
                      <a:pt x="1831" y="701"/>
                    </a:lnTo>
                    <a:lnTo>
                      <a:pt x="1834" y="750"/>
                    </a:lnTo>
                    <a:lnTo>
                      <a:pt x="1835" y="799"/>
                    </a:lnTo>
                    <a:lnTo>
                      <a:pt x="1292" y="799"/>
                    </a:lnTo>
                    <a:close/>
                  </a:path>
                </a:pathLst>
              </a:custGeom>
              <a:solidFill>
                <a:srgbClr val="000000"/>
              </a:solidFill>
              <a:ln w="936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0" name="CustomShape 10"/>
              <p:cNvSpPr/>
              <p:nvPr/>
            </p:nvSpPr>
            <p:spPr>
              <a:xfrm>
                <a:off x="1220760" y="662040"/>
                <a:ext cx="229680" cy="297000"/>
              </a:xfrm>
              <a:custGeom>
                <a:avLst/>
                <a:gdLst/>
                <a:ahLst/>
                <a:rect l="l" t="t" r="r" b="b"/>
                <a:pathLst>
                  <a:path w="1771" h="2285">
                    <a:moveTo>
                      <a:pt x="1771" y="1009"/>
                    </a:moveTo>
                    <a:lnTo>
                      <a:pt x="1771" y="886"/>
                    </a:lnTo>
                    <a:lnTo>
                      <a:pt x="1771" y="837"/>
                    </a:lnTo>
                    <a:lnTo>
                      <a:pt x="1767" y="788"/>
                    </a:lnTo>
                    <a:lnTo>
                      <a:pt x="1764" y="741"/>
                    </a:lnTo>
                    <a:lnTo>
                      <a:pt x="1758" y="695"/>
                    </a:lnTo>
                    <a:lnTo>
                      <a:pt x="1751" y="650"/>
                    </a:lnTo>
                    <a:lnTo>
                      <a:pt x="1742" y="607"/>
                    </a:lnTo>
                    <a:lnTo>
                      <a:pt x="1732" y="564"/>
                    </a:lnTo>
                    <a:lnTo>
                      <a:pt x="1719" y="523"/>
                    </a:lnTo>
                    <a:lnTo>
                      <a:pt x="1705" y="483"/>
                    </a:lnTo>
                    <a:lnTo>
                      <a:pt x="1690" y="445"/>
                    </a:lnTo>
                    <a:lnTo>
                      <a:pt x="1673" y="408"/>
                    </a:lnTo>
                    <a:lnTo>
                      <a:pt x="1654" y="372"/>
                    </a:lnTo>
                    <a:lnTo>
                      <a:pt x="1634" y="338"/>
                    </a:lnTo>
                    <a:lnTo>
                      <a:pt x="1612" y="305"/>
                    </a:lnTo>
                    <a:lnTo>
                      <a:pt x="1589" y="274"/>
                    </a:lnTo>
                    <a:lnTo>
                      <a:pt x="1563" y="243"/>
                    </a:lnTo>
                    <a:lnTo>
                      <a:pt x="1537" y="215"/>
                    </a:lnTo>
                    <a:lnTo>
                      <a:pt x="1508" y="189"/>
                    </a:lnTo>
                    <a:lnTo>
                      <a:pt x="1478" y="164"/>
                    </a:lnTo>
                    <a:lnTo>
                      <a:pt x="1447" y="141"/>
                    </a:lnTo>
                    <a:lnTo>
                      <a:pt x="1413" y="119"/>
                    </a:lnTo>
                    <a:lnTo>
                      <a:pt x="1378" y="99"/>
                    </a:lnTo>
                    <a:lnTo>
                      <a:pt x="1342" y="81"/>
                    </a:lnTo>
                    <a:lnTo>
                      <a:pt x="1304" y="64"/>
                    </a:lnTo>
                    <a:lnTo>
                      <a:pt x="1264" y="49"/>
                    </a:lnTo>
                    <a:lnTo>
                      <a:pt x="1222" y="37"/>
                    </a:lnTo>
                    <a:lnTo>
                      <a:pt x="1179" y="25"/>
                    </a:lnTo>
                    <a:lnTo>
                      <a:pt x="1133" y="17"/>
                    </a:lnTo>
                    <a:lnTo>
                      <a:pt x="1087" y="10"/>
                    </a:lnTo>
                    <a:lnTo>
                      <a:pt x="1040" y="4"/>
                    </a:lnTo>
                    <a:lnTo>
                      <a:pt x="989" y="1"/>
                    </a:lnTo>
                    <a:lnTo>
                      <a:pt x="938" y="0"/>
                    </a:lnTo>
                    <a:lnTo>
                      <a:pt x="878" y="1"/>
                    </a:lnTo>
                    <a:lnTo>
                      <a:pt x="820" y="5"/>
                    </a:lnTo>
                    <a:lnTo>
                      <a:pt x="765" y="11"/>
                    </a:lnTo>
                    <a:lnTo>
                      <a:pt x="711" y="19"/>
                    </a:lnTo>
                    <a:lnTo>
                      <a:pt x="658" y="30"/>
                    </a:lnTo>
                    <a:lnTo>
                      <a:pt x="609" y="42"/>
                    </a:lnTo>
                    <a:lnTo>
                      <a:pt x="562" y="57"/>
                    </a:lnTo>
                    <a:lnTo>
                      <a:pt x="516" y="74"/>
                    </a:lnTo>
                    <a:lnTo>
                      <a:pt x="472" y="93"/>
                    </a:lnTo>
                    <a:lnTo>
                      <a:pt x="431" y="114"/>
                    </a:lnTo>
                    <a:lnTo>
                      <a:pt x="391" y="137"/>
                    </a:lnTo>
                    <a:lnTo>
                      <a:pt x="355" y="163"/>
                    </a:lnTo>
                    <a:lnTo>
                      <a:pt x="319" y="190"/>
                    </a:lnTo>
                    <a:lnTo>
                      <a:pt x="285" y="218"/>
                    </a:lnTo>
                    <a:lnTo>
                      <a:pt x="254" y="250"/>
                    </a:lnTo>
                    <a:lnTo>
                      <a:pt x="224" y="282"/>
                    </a:lnTo>
                    <a:lnTo>
                      <a:pt x="197" y="317"/>
                    </a:lnTo>
                    <a:lnTo>
                      <a:pt x="171" y="353"/>
                    </a:lnTo>
                    <a:lnTo>
                      <a:pt x="146" y="391"/>
                    </a:lnTo>
                    <a:lnTo>
                      <a:pt x="124" y="431"/>
                    </a:lnTo>
                    <a:lnTo>
                      <a:pt x="104" y="473"/>
                    </a:lnTo>
                    <a:lnTo>
                      <a:pt x="87" y="516"/>
                    </a:lnTo>
                    <a:lnTo>
                      <a:pt x="70" y="560"/>
                    </a:lnTo>
                    <a:lnTo>
                      <a:pt x="55" y="606"/>
                    </a:lnTo>
                    <a:lnTo>
                      <a:pt x="41" y="654"/>
                    </a:lnTo>
                    <a:lnTo>
                      <a:pt x="31" y="703"/>
                    </a:lnTo>
                    <a:lnTo>
                      <a:pt x="21" y="754"/>
                    </a:lnTo>
                    <a:lnTo>
                      <a:pt x="14" y="806"/>
                    </a:lnTo>
                    <a:lnTo>
                      <a:pt x="8" y="860"/>
                    </a:lnTo>
                    <a:lnTo>
                      <a:pt x="3" y="914"/>
                    </a:lnTo>
                    <a:lnTo>
                      <a:pt x="0" y="971"/>
                    </a:lnTo>
                    <a:lnTo>
                      <a:pt x="0" y="1028"/>
                    </a:lnTo>
                    <a:lnTo>
                      <a:pt x="1" y="1095"/>
                    </a:lnTo>
                    <a:lnTo>
                      <a:pt x="3" y="1161"/>
                    </a:lnTo>
                    <a:lnTo>
                      <a:pt x="9" y="1225"/>
                    </a:lnTo>
                    <a:lnTo>
                      <a:pt x="15" y="1289"/>
                    </a:lnTo>
                    <a:lnTo>
                      <a:pt x="24" y="1351"/>
                    </a:lnTo>
                    <a:lnTo>
                      <a:pt x="35" y="1412"/>
                    </a:lnTo>
                    <a:lnTo>
                      <a:pt x="48" y="1471"/>
                    </a:lnTo>
                    <a:lnTo>
                      <a:pt x="63" y="1528"/>
                    </a:lnTo>
                    <a:lnTo>
                      <a:pt x="80" y="1585"/>
                    </a:lnTo>
                    <a:lnTo>
                      <a:pt x="99" y="1639"/>
                    </a:lnTo>
                    <a:lnTo>
                      <a:pt x="121" y="1692"/>
                    </a:lnTo>
                    <a:lnTo>
                      <a:pt x="144" y="1742"/>
                    </a:lnTo>
                    <a:lnTo>
                      <a:pt x="170" y="1791"/>
                    </a:lnTo>
                    <a:lnTo>
                      <a:pt x="198" y="1839"/>
                    </a:lnTo>
                    <a:lnTo>
                      <a:pt x="228" y="1884"/>
                    </a:lnTo>
                    <a:lnTo>
                      <a:pt x="261" y="1927"/>
                    </a:lnTo>
                    <a:lnTo>
                      <a:pt x="295" y="1967"/>
                    </a:lnTo>
                    <a:lnTo>
                      <a:pt x="332" y="2006"/>
                    </a:lnTo>
                    <a:lnTo>
                      <a:pt x="371" y="2043"/>
                    </a:lnTo>
                    <a:lnTo>
                      <a:pt x="413" y="2077"/>
                    </a:lnTo>
                    <a:lnTo>
                      <a:pt x="458" y="2109"/>
                    </a:lnTo>
                    <a:lnTo>
                      <a:pt x="504" y="2138"/>
                    </a:lnTo>
                    <a:lnTo>
                      <a:pt x="552" y="2166"/>
                    </a:lnTo>
                    <a:lnTo>
                      <a:pt x="604" y="2190"/>
                    </a:lnTo>
                    <a:lnTo>
                      <a:pt x="657" y="2212"/>
                    </a:lnTo>
                    <a:lnTo>
                      <a:pt x="713" y="2231"/>
                    </a:lnTo>
                    <a:lnTo>
                      <a:pt x="772" y="2247"/>
                    </a:lnTo>
                    <a:lnTo>
                      <a:pt x="834" y="2261"/>
                    </a:lnTo>
                    <a:lnTo>
                      <a:pt x="897" y="2271"/>
                    </a:lnTo>
                    <a:lnTo>
                      <a:pt x="963" y="2279"/>
                    </a:lnTo>
                    <a:lnTo>
                      <a:pt x="1033" y="2284"/>
                    </a:lnTo>
                    <a:lnTo>
                      <a:pt x="1104" y="2285"/>
                    </a:lnTo>
                    <a:lnTo>
                      <a:pt x="1143" y="2285"/>
                    </a:lnTo>
                    <a:lnTo>
                      <a:pt x="1182" y="2284"/>
                    </a:lnTo>
                    <a:lnTo>
                      <a:pt x="1221" y="2283"/>
                    </a:lnTo>
                    <a:lnTo>
                      <a:pt x="1260" y="2281"/>
                    </a:lnTo>
                    <a:lnTo>
                      <a:pt x="1297" y="2278"/>
                    </a:lnTo>
                    <a:lnTo>
                      <a:pt x="1336" y="2275"/>
                    </a:lnTo>
                    <a:lnTo>
                      <a:pt x="1375" y="2270"/>
                    </a:lnTo>
                    <a:lnTo>
                      <a:pt x="1413" y="2265"/>
                    </a:lnTo>
                    <a:lnTo>
                      <a:pt x="1452" y="2260"/>
                    </a:lnTo>
                    <a:lnTo>
                      <a:pt x="1490" y="2254"/>
                    </a:lnTo>
                    <a:lnTo>
                      <a:pt x="1528" y="2246"/>
                    </a:lnTo>
                    <a:lnTo>
                      <a:pt x="1566" y="2239"/>
                    </a:lnTo>
                    <a:lnTo>
                      <a:pt x="1603" y="2229"/>
                    </a:lnTo>
                    <a:lnTo>
                      <a:pt x="1641" y="2220"/>
                    </a:lnTo>
                    <a:lnTo>
                      <a:pt x="1679" y="2210"/>
                    </a:lnTo>
                    <a:lnTo>
                      <a:pt x="1716" y="2198"/>
                    </a:lnTo>
                    <a:lnTo>
                      <a:pt x="1716" y="1845"/>
                    </a:lnTo>
                    <a:lnTo>
                      <a:pt x="1666" y="1862"/>
                    </a:lnTo>
                    <a:lnTo>
                      <a:pt x="1616" y="1877"/>
                    </a:lnTo>
                    <a:lnTo>
                      <a:pt x="1563" y="1891"/>
                    </a:lnTo>
                    <a:lnTo>
                      <a:pt x="1510" y="1904"/>
                    </a:lnTo>
                    <a:lnTo>
                      <a:pt x="1484" y="1909"/>
                    </a:lnTo>
                    <a:lnTo>
                      <a:pt x="1456" y="1913"/>
                    </a:lnTo>
                    <a:lnTo>
                      <a:pt x="1430" y="1917"/>
                    </a:lnTo>
                    <a:lnTo>
                      <a:pt x="1403" y="1920"/>
                    </a:lnTo>
                    <a:lnTo>
                      <a:pt x="1376" y="1923"/>
                    </a:lnTo>
                    <a:lnTo>
                      <a:pt x="1350" y="1926"/>
                    </a:lnTo>
                    <a:lnTo>
                      <a:pt x="1324" y="1927"/>
                    </a:lnTo>
                    <a:lnTo>
                      <a:pt x="1297" y="1928"/>
                    </a:lnTo>
                    <a:lnTo>
                      <a:pt x="1251" y="1926"/>
                    </a:lnTo>
                    <a:lnTo>
                      <a:pt x="1206" y="1922"/>
                    </a:lnTo>
                    <a:lnTo>
                      <a:pt x="1162" y="1916"/>
                    </a:lnTo>
                    <a:lnTo>
                      <a:pt x="1120" y="1907"/>
                    </a:lnTo>
                    <a:lnTo>
                      <a:pt x="1078" y="1896"/>
                    </a:lnTo>
                    <a:lnTo>
                      <a:pt x="1037" y="1883"/>
                    </a:lnTo>
                    <a:lnTo>
                      <a:pt x="997" y="1867"/>
                    </a:lnTo>
                    <a:lnTo>
                      <a:pt x="959" y="1849"/>
                    </a:lnTo>
                    <a:lnTo>
                      <a:pt x="922" y="1829"/>
                    </a:lnTo>
                    <a:lnTo>
                      <a:pt x="886" y="1808"/>
                    </a:lnTo>
                    <a:lnTo>
                      <a:pt x="852" y="1784"/>
                    </a:lnTo>
                    <a:lnTo>
                      <a:pt x="818" y="1759"/>
                    </a:lnTo>
                    <a:lnTo>
                      <a:pt x="787" y="1733"/>
                    </a:lnTo>
                    <a:lnTo>
                      <a:pt x="756" y="1703"/>
                    </a:lnTo>
                    <a:lnTo>
                      <a:pt x="727" y="1674"/>
                    </a:lnTo>
                    <a:lnTo>
                      <a:pt x="699" y="1643"/>
                    </a:lnTo>
                    <a:lnTo>
                      <a:pt x="673" y="1609"/>
                    </a:lnTo>
                    <a:lnTo>
                      <a:pt x="648" y="1575"/>
                    </a:lnTo>
                    <a:lnTo>
                      <a:pt x="625" y="1540"/>
                    </a:lnTo>
                    <a:lnTo>
                      <a:pt x="604" y="1504"/>
                    </a:lnTo>
                    <a:lnTo>
                      <a:pt x="584" y="1466"/>
                    </a:lnTo>
                    <a:lnTo>
                      <a:pt x="565" y="1428"/>
                    </a:lnTo>
                    <a:lnTo>
                      <a:pt x="548" y="1389"/>
                    </a:lnTo>
                    <a:lnTo>
                      <a:pt x="533" y="1349"/>
                    </a:lnTo>
                    <a:lnTo>
                      <a:pt x="520" y="1308"/>
                    </a:lnTo>
                    <a:lnTo>
                      <a:pt x="507" y="1266"/>
                    </a:lnTo>
                    <a:lnTo>
                      <a:pt x="498" y="1224"/>
                    </a:lnTo>
                    <a:lnTo>
                      <a:pt x="489" y="1182"/>
                    </a:lnTo>
                    <a:lnTo>
                      <a:pt x="483" y="1139"/>
                    </a:lnTo>
                    <a:lnTo>
                      <a:pt x="478" y="1096"/>
                    </a:lnTo>
                    <a:lnTo>
                      <a:pt x="475" y="1054"/>
                    </a:lnTo>
                    <a:lnTo>
                      <a:pt x="474" y="1009"/>
                    </a:lnTo>
                    <a:lnTo>
                      <a:pt x="1771" y="1009"/>
                    </a:lnTo>
                    <a:close/>
                    <a:moveTo>
                      <a:pt x="1288" y="702"/>
                    </a:moveTo>
                    <a:lnTo>
                      <a:pt x="488" y="702"/>
                    </a:lnTo>
                    <a:lnTo>
                      <a:pt x="490" y="681"/>
                    </a:lnTo>
                    <a:lnTo>
                      <a:pt x="493" y="662"/>
                    </a:lnTo>
                    <a:lnTo>
                      <a:pt x="498" y="643"/>
                    </a:lnTo>
                    <a:lnTo>
                      <a:pt x="503" y="623"/>
                    </a:lnTo>
                    <a:lnTo>
                      <a:pt x="509" y="604"/>
                    </a:lnTo>
                    <a:lnTo>
                      <a:pt x="515" y="586"/>
                    </a:lnTo>
                    <a:lnTo>
                      <a:pt x="523" y="568"/>
                    </a:lnTo>
                    <a:lnTo>
                      <a:pt x="531" y="550"/>
                    </a:lnTo>
                    <a:lnTo>
                      <a:pt x="540" y="534"/>
                    </a:lnTo>
                    <a:lnTo>
                      <a:pt x="549" y="518"/>
                    </a:lnTo>
                    <a:lnTo>
                      <a:pt x="560" y="502"/>
                    </a:lnTo>
                    <a:lnTo>
                      <a:pt x="570" y="487"/>
                    </a:lnTo>
                    <a:lnTo>
                      <a:pt x="582" y="472"/>
                    </a:lnTo>
                    <a:lnTo>
                      <a:pt x="594" y="458"/>
                    </a:lnTo>
                    <a:lnTo>
                      <a:pt x="607" y="445"/>
                    </a:lnTo>
                    <a:lnTo>
                      <a:pt x="621" y="432"/>
                    </a:lnTo>
                    <a:lnTo>
                      <a:pt x="634" y="419"/>
                    </a:lnTo>
                    <a:lnTo>
                      <a:pt x="649" y="408"/>
                    </a:lnTo>
                    <a:lnTo>
                      <a:pt x="664" y="397"/>
                    </a:lnTo>
                    <a:lnTo>
                      <a:pt x="679" y="387"/>
                    </a:lnTo>
                    <a:lnTo>
                      <a:pt x="696" y="378"/>
                    </a:lnTo>
                    <a:lnTo>
                      <a:pt x="712" y="369"/>
                    </a:lnTo>
                    <a:lnTo>
                      <a:pt x="730" y="362"/>
                    </a:lnTo>
                    <a:lnTo>
                      <a:pt x="747" y="354"/>
                    </a:lnTo>
                    <a:lnTo>
                      <a:pt x="765" y="348"/>
                    </a:lnTo>
                    <a:lnTo>
                      <a:pt x="783" y="342"/>
                    </a:lnTo>
                    <a:lnTo>
                      <a:pt x="802" y="338"/>
                    </a:lnTo>
                    <a:lnTo>
                      <a:pt x="821" y="333"/>
                    </a:lnTo>
                    <a:lnTo>
                      <a:pt x="841" y="330"/>
                    </a:lnTo>
                    <a:lnTo>
                      <a:pt x="861" y="328"/>
                    </a:lnTo>
                    <a:lnTo>
                      <a:pt x="881" y="327"/>
                    </a:lnTo>
                    <a:lnTo>
                      <a:pt x="901" y="326"/>
                    </a:lnTo>
                    <a:lnTo>
                      <a:pt x="923" y="326"/>
                    </a:lnTo>
                    <a:lnTo>
                      <a:pt x="944" y="328"/>
                    </a:lnTo>
                    <a:lnTo>
                      <a:pt x="965" y="330"/>
                    </a:lnTo>
                    <a:lnTo>
                      <a:pt x="985" y="332"/>
                    </a:lnTo>
                    <a:lnTo>
                      <a:pt x="1005" y="337"/>
                    </a:lnTo>
                    <a:lnTo>
                      <a:pt x="1024" y="341"/>
                    </a:lnTo>
                    <a:lnTo>
                      <a:pt x="1043" y="346"/>
                    </a:lnTo>
                    <a:lnTo>
                      <a:pt x="1061" y="352"/>
                    </a:lnTo>
                    <a:lnTo>
                      <a:pt x="1079" y="359"/>
                    </a:lnTo>
                    <a:lnTo>
                      <a:pt x="1096" y="366"/>
                    </a:lnTo>
                    <a:lnTo>
                      <a:pt x="1111" y="374"/>
                    </a:lnTo>
                    <a:lnTo>
                      <a:pt x="1127" y="384"/>
                    </a:lnTo>
                    <a:lnTo>
                      <a:pt x="1142" y="393"/>
                    </a:lnTo>
                    <a:lnTo>
                      <a:pt x="1157" y="404"/>
                    </a:lnTo>
                    <a:lnTo>
                      <a:pt x="1170" y="415"/>
                    </a:lnTo>
                    <a:lnTo>
                      <a:pt x="1183" y="427"/>
                    </a:lnTo>
                    <a:lnTo>
                      <a:pt x="1196" y="439"/>
                    </a:lnTo>
                    <a:lnTo>
                      <a:pt x="1207" y="452"/>
                    </a:lnTo>
                    <a:lnTo>
                      <a:pt x="1218" y="467"/>
                    </a:lnTo>
                    <a:lnTo>
                      <a:pt x="1228" y="480"/>
                    </a:lnTo>
                    <a:lnTo>
                      <a:pt x="1238" y="496"/>
                    </a:lnTo>
                    <a:lnTo>
                      <a:pt x="1246" y="512"/>
                    </a:lnTo>
                    <a:lnTo>
                      <a:pt x="1253" y="528"/>
                    </a:lnTo>
                    <a:lnTo>
                      <a:pt x="1261" y="545"/>
                    </a:lnTo>
                    <a:lnTo>
                      <a:pt x="1267" y="563"/>
                    </a:lnTo>
                    <a:lnTo>
                      <a:pt x="1272" y="581"/>
                    </a:lnTo>
                    <a:lnTo>
                      <a:pt x="1278" y="600"/>
                    </a:lnTo>
                    <a:lnTo>
                      <a:pt x="1281" y="619"/>
                    </a:lnTo>
                    <a:lnTo>
                      <a:pt x="1284" y="640"/>
                    </a:lnTo>
                    <a:lnTo>
                      <a:pt x="1286" y="659"/>
                    </a:lnTo>
                    <a:lnTo>
                      <a:pt x="1288" y="680"/>
                    </a:lnTo>
                    <a:lnTo>
                      <a:pt x="1288" y="702"/>
                    </a:lnTo>
                    <a:close/>
                  </a:path>
                </a:pathLst>
              </a:custGeom>
              <a:solidFill>
                <a:srgbClr val="000000"/>
              </a:solidFill>
              <a:ln w="936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1" name="CustomShape 11"/>
              <p:cNvSpPr/>
              <p:nvPr/>
            </p:nvSpPr>
            <p:spPr>
              <a:xfrm>
                <a:off x="1486800" y="662040"/>
                <a:ext cx="228240" cy="289800"/>
              </a:xfrm>
              <a:custGeom>
                <a:avLst/>
                <a:gdLst/>
                <a:ahLst/>
                <a:rect l="l" t="t" r="r" b="b"/>
                <a:pathLst>
                  <a:path w="1762" h="2235">
                    <a:moveTo>
                      <a:pt x="1252" y="2235"/>
                    </a:moveTo>
                    <a:lnTo>
                      <a:pt x="1252" y="986"/>
                    </a:lnTo>
                    <a:lnTo>
                      <a:pt x="1252" y="940"/>
                    </a:lnTo>
                    <a:lnTo>
                      <a:pt x="1252" y="881"/>
                    </a:lnTo>
                    <a:lnTo>
                      <a:pt x="1251" y="848"/>
                    </a:lnTo>
                    <a:lnTo>
                      <a:pt x="1250" y="815"/>
                    </a:lnTo>
                    <a:lnTo>
                      <a:pt x="1248" y="779"/>
                    </a:lnTo>
                    <a:lnTo>
                      <a:pt x="1245" y="744"/>
                    </a:lnTo>
                    <a:lnTo>
                      <a:pt x="1242" y="710"/>
                    </a:lnTo>
                    <a:lnTo>
                      <a:pt x="1237" y="675"/>
                    </a:lnTo>
                    <a:lnTo>
                      <a:pt x="1230" y="643"/>
                    </a:lnTo>
                    <a:lnTo>
                      <a:pt x="1223" y="612"/>
                    </a:lnTo>
                    <a:lnTo>
                      <a:pt x="1218" y="598"/>
                    </a:lnTo>
                    <a:lnTo>
                      <a:pt x="1213" y="584"/>
                    </a:lnTo>
                    <a:lnTo>
                      <a:pt x="1208" y="570"/>
                    </a:lnTo>
                    <a:lnTo>
                      <a:pt x="1202" y="559"/>
                    </a:lnTo>
                    <a:lnTo>
                      <a:pt x="1196" y="547"/>
                    </a:lnTo>
                    <a:lnTo>
                      <a:pt x="1188" y="537"/>
                    </a:lnTo>
                    <a:lnTo>
                      <a:pt x="1181" y="527"/>
                    </a:lnTo>
                    <a:lnTo>
                      <a:pt x="1173" y="519"/>
                    </a:lnTo>
                    <a:lnTo>
                      <a:pt x="1166" y="513"/>
                    </a:lnTo>
                    <a:lnTo>
                      <a:pt x="1159" y="506"/>
                    </a:lnTo>
                    <a:lnTo>
                      <a:pt x="1150" y="501"/>
                    </a:lnTo>
                    <a:lnTo>
                      <a:pt x="1142" y="497"/>
                    </a:lnTo>
                    <a:lnTo>
                      <a:pt x="1133" y="493"/>
                    </a:lnTo>
                    <a:lnTo>
                      <a:pt x="1124" y="490"/>
                    </a:lnTo>
                    <a:lnTo>
                      <a:pt x="1115" y="487"/>
                    </a:lnTo>
                    <a:lnTo>
                      <a:pt x="1105" y="484"/>
                    </a:lnTo>
                    <a:lnTo>
                      <a:pt x="1085" y="481"/>
                    </a:lnTo>
                    <a:lnTo>
                      <a:pt x="1065" y="479"/>
                    </a:lnTo>
                    <a:lnTo>
                      <a:pt x="1045" y="478"/>
                    </a:lnTo>
                    <a:lnTo>
                      <a:pt x="1026" y="478"/>
                    </a:lnTo>
                    <a:lnTo>
                      <a:pt x="993" y="479"/>
                    </a:lnTo>
                    <a:lnTo>
                      <a:pt x="960" y="483"/>
                    </a:lnTo>
                    <a:lnTo>
                      <a:pt x="929" y="491"/>
                    </a:lnTo>
                    <a:lnTo>
                      <a:pt x="898" y="500"/>
                    </a:lnTo>
                    <a:lnTo>
                      <a:pt x="870" y="513"/>
                    </a:lnTo>
                    <a:lnTo>
                      <a:pt x="842" y="527"/>
                    </a:lnTo>
                    <a:lnTo>
                      <a:pt x="816" y="544"/>
                    </a:lnTo>
                    <a:lnTo>
                      <a:pt x="791" y="563"/>
                    </a:lnTo>
                    <a:lnTo>
                      <a:pt x="767" y="584"/>
                    </a:lnTo>
                    <a:lnTo>
                      <a:pt x="744" y="607"/>
                    </a:lnTo>
                    <a:lnTo>
                      <a:pt x="721" y="631"/>
                    </a:lnTo>
                    <a:lnTo>
                      <a:pt x="701" y="657"/>
                    </a:lnTo>
                    <a:lnTo>
                      <a:pt x="683" y="685"/>
                    </a:lnTo>
                    <a:lnTo>
                      <a:pt x="664" y="713"/>
                    </a:lnTo>
                    <a:lnTo>
                      <a:pt x="647" y="743"/>
                    </a:lnTo>
                    <a:lnTo>
                      <a:pt x="631" y="774"/>
                    </a:lnTo>
                    <a:lnTo>
                      <a:pt x="615" y="805"/>
                    </a:lnTo>
                    <a:lnTo>
                      <a:pt x="602" y="838"/>
                    </a:lnTo>
                    <a:lnTo>
                      <a:pt x="589" y="870"/>
                    </a:lnTo>
                    <a:lnTo>
                      <a:pt x="577" y="904"/>
                    </a:lnTo>
                    <a:lnTo>
                      <a:pt x="566" y="937"/>
                    </a:lnTo>
                    <a:lnTo>
                      <a:pt x="556" y="972"/>
                    </a:lnTo>
                    <a:lnTo>
                      <a:pt x="548" y="1005"/>
                    </a:lnTo>
                    <a:lnTo>
                      <a:pt x="540" y="1039"/>
                    </a:lnTo>
                    <a:lnTo>
                      <a:pt x="533" y="1072"/>
                    </a:lnTo>
                    <a:lnTo>
                      <a:pt x="527" y="1106"/>
                    </a:lnTo>
                    <a:lnTo>
                      <a:pt x="522" y="1138"/>
                    </a:lnTo>
                    <a:lnTo>
                      <a:pt x="519" y="1171"/>
                    </a:lnTo>
                    <a:lnTo>
                      <a:pt x="515" y="1202"/>
                    </a:lnTo>
                    <a:lnTo>
                      <a:pt x="513" y="1233"/>
                    </a:lnTo>
                    <a:lnTo>
                      <a:pt x="511" y="1262"/>
                    </a:lnTo>
                    <a:lnTo>
                      <a:pt x="511" y="1290"/>
                    </a:lnTo>
                    <a:lnTo>
                      <a:pt x="511" y="2235"/>
                    </a:lnTo>
                    <a:lnTo>
                      <a:pt x="0" y="2235"/>
                    </a:lnTo>
                    <a:lnTo>
                      <a:pt x="0" y="52"/>
                    </a:lnTo>
                    <a:lnTo>
                      <a:pt x="511" y="52"/>
                    </a:lnTo>
                    <a:lnTo>
                      <a:pt x="511" y="459"/>
                    </a:lnTo>
                    <a:lnTo>
                      <a:pt x="521" y="459"/>
                    </a:lnTo>
                    <a:lnTo>
                      <a:pt x="531" y="433"/>
                    </a:lnTo>
                    <a:lnTo>
                      <a:pt x="543" y="408"/>
                    </a:lnTo>
                    <a:lnTo>
                      <a:pt x="555" y="384"/>
                    </a:lnTo>
                    <a:lnTo>
                      <a:pt x="568" y="360"/>
                    </a:lnTo>
                    <a:lnTo>
                      <a:pt x="582" y="336"/>
                    </a:lnTo>
                    <a:lnTo>
                      <a:pt x="596" y="314"/>
                    </a:lnTo>
                    <a:lnTo>
                      <a:pt x="611" y="292"/>
                    </a:lnTo>
                    <a:lnTo>
                      <a:pt x="626" y="270"/>
                    </a:lnTo>
                    <a:lnTo>
                      <a:pt x="642" y="249"/>
                    </a:lnTo>
                    <a:lnTo>
                      <a:pt x="658" y="229"/>
                    </a:lnTo>
                    <a:lnTo>
                      <a:pt x="676" y="210"/>
                    </a:lnTo>
                    <a:lnTo>
                      <a:pt x="693" y="191"/>
                    </a:lnTo>
                    <a:lnTo>
                      <a:pt x="712" y="173"/>
                    </a:lnTo>
                    <a:lnTo>
                      <a:pt x="731" y="156"/>
                    </a:lnTo>
                    <a:lnTo>
                      <a:pt x="750" y="141"/>
                    </a:lnTo>
                    <a:lnTo>
                      <a:pt x="771" y="125"/>
                    </a:lnTo>
                    <a:lnTo>
                      <a:pt x="791" y="110"/>
                    </a:lnTo>
                    <a:lnTo>
                      <a:pt x="812" y="97"/>
                    </a:lnTo>
                    <a:lnTo>
                      <a:pt x="834" y="84"/>
                    </a:lnTo>
                    <a:lnTo>
                      <a:pt x="856" y="71"/>
                    </a:lnTo>
                    <a:lnTo>
                      <a:pt x="879" y="61"/>
                    </a:lnTo>
                    <a:lnTo>
                      <a:pt x="903" y="51"/>
                    </a:lnTo>
                    <a:lnTo>
                      <a:pt x="927" y="41"/>
                    </a:lnTo>
                    <a:lnTo>
                      <a:pt x="952" y="33"/>
                    </a:lnTo>
                    <a:lnTo>
                      <a:pt x="977" y="25"/>
                    </a:lnTo>
                    <a:lnTo>
                      <a:pt x="1003" y="19"/>
                    </a:lnTo>
                    <a:lnTo>
                      <a:pt x="1029" y="14"/>
                    </a:lnTo>
                    <a:lnTo>
                      <a:pt x="1056" y="9"/>
                    </a:lnTo>
                    <a:lnTo>
                      <a:pt x="1083" y="5"/>
                    </a:lnTo>
                    <a:lnTo>
                      <a:pt x="1111" y="2"/>
                    </a:lnTo>
                    <a:lnTo>
                      <a:pt x="1140" y="1"/>
                    </a:lnTo>
                    <a:lnTo>
                      <a:pt x="1169" y="0"/>
                    </a:lnTo>
                    <a:lnTo>
                      <a:pt x="1207" y="1"/>
                    </a:lnTo>
                    <a:lnTo>
                      <a:pt x="1245" y="4"/>
                    </a:lnTo>
                    <a:lnTo>
                      <a:pt x="1281" y="10"/>
                    </a:lnTo>
                    <a:lnTo>
                      <a:pt x="1314" y="16"/>
                    </a:lnTo>
                    <a:lnTo>
                      <a:pt x="1348" y="24"/>
                    </a:lnTo>
                    <a:lnTo>
                      <a:pt x="1379" y="35"/>
                    </a:lnTo>
                    <a:lnTo>
                      <a:pt x="1409" y="46"/>
                    </a:lnTo>
                    <a:lnTo>
                      <a:pt x="1438" y="60"/>
                    </a:lnTo>
                    <a:lnTo>
                      <a:pt x="1466" y="76"/>
                    </a:lnTo>
                    <a:lnTo>
                      <a:pt x="1492" y="91"/>
                    </a:lnTo>
                    <a:lnTo>
                      <a:pt x="1517" y="110"/>
                    </a:lnTo>
                    <a:lnTo>
                      <a:pt x="1540" y="129"/>
                    </a:lnTo>
                    <a:lnTo>
                      <a:pt x="1562" y="150"/>
                    </a:lnTo>
                    <a:lnTo>
                      <a:pt x="1583" y="172"/>
                    </a:lnTo>
                    <a:lnTo>
                      <a:pt x="1603" y="195"/>
                    </a:lnTo>
                    <a:lnTo>
                      <a:pt x="1622" y="219"/>
                    </a:lnTo>
                    <a:lnTo>
                      <a:pt x="1640" y="245"/>
                    </a:lnTo>
                    <a:lnTo>
                      <a:pt x="1656" y="272"/>
                    </a:lnTo>
                    <a:lnTo>
                      <a:pt x="1671" y="299"/>
                    </a:lnTo>
                    <a:lnTo>
                      <a:pt x="1684" y="327"/>
                    </a:lnTo>
                    <a:lnTo>
                      <a:pt x="1697" y="357"/>
                    </a:lnTo>
                    <a:lnTo>
                      <a:pt x="1708" y="387"/>
                    </a:lnTo>
                    <a:lnTo>
                      <a:pt x="1719" y="418"/>
                    </a:lnTo>
                    <a:lnTo>
                      <a:pt x="1728" y="450"/>
                    </a:lnTo>
                    <a:lnTo>
                      <a:pt x="1736" y="482"/>
                    </a:lnTo>
                    <a:lnTo>
                      <a:pt x="1743" y="515"/>
                    </a:lnTo>
                    <a:lnTo>
                      <a:pt x="1748" y="548"/>
                    </a:lnTo>
                    <a:lnTo>
                      <a:pt x="1754" y="582"/>
                    </a:lnTo>
                    <a:lnTo>
                      <a:pt x="1757" y="616"/>
                    </a:lnTo>
                    <a:lnTo>
                      <a:pt x="1760" y="651"/>
                    </a:lnTo>
                    <a:lnTo>
                      <a:pt x="1761" y="686"/>
                    </a:lnTo>
                    <a:lnTo>
                      <a:pt x="1762" y="721"/>
                    </a:lnTo>
                    <a:lnTo>
                      <a:pt x="1762" y="2235"/>
                    </a:lnTo>
                    <a:lnTo>
                      <a:pt x="1252" y="2235"/>
                    </a:lnTo>
                    <a:close/>
                  </a:path>
                </a:pathLst>
              </a:custGeom>
              <a:solidFill>
                <a:srgbClr val="000000"/>
              </a:solidFill>
              <a:ln w="936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2" name="CustomShape 12"/>
              <p:cNvSpPr/>
              <p:nvPr/>
            </p:nvSpPr>
            <p:spPr>
              <a:xfrm>
                <a:off x="1733760" y="574560"/>
                <a:ext cx="205200" cy="384840"/>
              </a:xfrm>
              <a:custGeom>
                <a:avLst/>
                <a:gdLst/>
                <a:ahLst/>
                <a:rect l="l" t="t" r="r" b="b"/>
                <a:pathLst>
                  <a:path w="1587" h="2959">
                    <a:moveTo>
                      <a:pt x="939" y="1079"/>
                    </a:moveTo>
                    <a:lnTo>
                      <a:pt x="939" y="2110"/>
                    </a:lnTo>
                    <a:lnTo>
                      <a:pt x="940" y="2158"/>
                    </a:lnTo>
                    <a:lnTo>
                      <a:pt x="941" y="2205"/>
                    </a:lnTo>
                    <a:lnTo>
                      <a:pt x="944" y="2252"/>
                    </a:lnTo>
                    <a:lnTo>
                      <a:pt x="948" y="2296"/>
                    </a:lnTo>
                    <a:lnTo>
                      <a:pt x="951" y="2317"/>
                    </a:lnTo>
                    <a:lnTo>
                      <a:pt x="956" y="2339"/>
                    </a:lnTo>
                    <a:lnTo>
                      <a:pt x="960" y="2358"/>
                    </a:lnTo>
                    <a:lnTo>
                      <a:pt x="964" y="2378"/>
                    </a:lnTo>
                    <a:lnTo>
                      <a:pt x="970" y="2398"/>
                    </a:lnTo>
                    <a:lnTo>
                      <a:pt x="977" y="2417"/>
                    </a:lnTo>
                    <a:lnTo>
                      <a:pt x="984" y="2435"/>
                    </a:lnTo>
                    <a:lnTo>
                      <a:pt x="992" y="2452"/>
                    </a:lnTo>
                    <a:lnTo>
                      <a:pt x="1002" y="2469"/>
                    </a:lnTo>
                    <a:lnTo>
                      <a:pt x="1012" y="2484"/>
                    </a:lnTo>
                    <a:lnTo>
                      <a:pt x="1023" y="2500"/>
                    </a:lnTo>
                    <a:lnTo>
                      <a:pt x="1036" y="2514"/>
                    </a:lnTo>
                    <a:lnTo>
                      <a:pt x="1049" y="2527"/>
                    </a:lnTo>
                    <a:lnTo>
                      <a:pt x="1063" y="2539"/>
                    </a:lnTo>
                    <a:lnTo>
                      <a:pt x="1079" y="2550"/>
                    </a:lnTo>
                    <a:lnTo>
                      <a:pt x="1097" y="2561"/>
                    </a:lnTo>
                    <a:lnTo>
                      <a:pt x="1114" y="2570"/>
                    </a:lnTo>
                    <a:lnTo>
                      <a:pt x="1134" y="2578"/>
                    </a:lnTo>
                    <a:lnTo>
                      <a:pt x="1155" y="2585"/>
                    </a:lnTo>
                    <a:lnTo>
                      <a:pt x="1179" y="2591"/>
                    </a:lnTo>
                    <a:lnTo>
                      <a:pt x="1203" y="2595"/>
                    </a:lnTo>
                    <a:lnTo>
                      <a:pt x="1228" y="2598"/>
                    </a:lnTo>
                    <a:lnTo>
                      <a:pt x="1255" y="2601"/>
                    </a:lnTo>
                    <a:lnTo>
                      <a:pt x="1285" y="2602"/>
                    </a:lnTo>
                    <a:lnTo>
                      <a:pt x="1313" y="2601"/>
                    </a:lnTo>
                    <a:lnTo>
                      <a:pt x="1343" y="2598"/>
                    </a:lnTo>
                    <a:lnTo>
                      <a:pt x="1372" y="2594"/>
                    </a:lnTo>
                    <a:lnTo>
                      <a:pt x="1401" y="2590"/>
                    </a:lnTo>
                    <a:lnTo>
                      <a:pt x="1431" y="2584"/>
                    </a:lnTo>
                    <a:lnTo>
                      <a:pt x="1460" y="2578"/>
                    </a:lnTo>
                    <a:lnTo>
                      <a:pt x="1490" y="2571"/>
                    </a:lnTo>
                    <a:lnTo>
                      <a:pt x="1519" y="2565"/>
                    </a:lnTo>
                    <a:lnTo>
                      <a:pt x="1519" y="2922"/>
                    </a:lnTo>
                    <a:lnTo>
                      <a:pt x="1467" y="2931"/>
                    </a:lnTo>
                    <a:lnTo>
                      <a:pt x="1414" y="2938"/>
                    </a:lnTo>
                    <a:lnTo>
                      <a:pt x="1361" y="2944"/>
                    </a:lnTo>
                    <a:lnTo>
                      <a:pt x="1309" y="2950"/>
                    </a:lnTo>
                    <a:lnTo>
                      <a:pt x="1256" y="2954"/>
                    </a:lnTo>
                    <a:lnTo>
                      <a:pt x="1205" y="2957"/>
                    </a:lnTo>
                    <a:lnTo>
                      <a:pt x="1152" y="2958"/>
                    </a:lnTo>
                    <a:lnTo>
                      <a:pt x="1101" y="2959"/>
                    </a:lnTo>
                    <a:lnTo>
                      <a:pt x="1059" y="2959"/>
                    </a:lnTo>
                    <a:lnTo>
                      <a:pt x="1019" y="2957"/>
                    </a:lnTo>
                    <a:lnTo>
                      <a:pt x="981" y="2955"/>
                    </a:lnTo>
                    <a:lnTo>
                      <a:pt x="943" y="2952"/>
                    </a:lnTo>
                    <a:lnTo>
                      <a:pt x="907" y="2947"/>
                    </a:lnTo>
                    <a:lnTo>
                      <a:pt x="873" y="2942"/>
                    </a:lnTo>
                    <a:lnTo>
                      <a:pt x="839" y="2936"/>
                    </a:lnTo>
                    <a:lnTo>
                      <a:pt x="806" y="2929"/>
                    </a:lnTo>
                    <a:lnTo>
                      <a:pt x="776" y="2920"/>
                    </a:lnTo>
                    <a:lnTo>
                      <a:pt x="746" y="2911"/>
                    </a:lnTo>
                    <a:lnTo>
                      <a:pt x="718" y="2900"/>
                    </a:lnTo>
                    <a:lnTo>
                      <a:pt x="692" y="2889"/>
                    </a:lnTo>
                    <a:lnTo>
                      <a:pt x="666" y="2875"/>
                    </a:lnTo>
                    <a:lnTo>
                      <a:pt x="641" y="2862"/>
                    </a:lnTo>
                    <a:lnTo>
                      <a:pt x="618" y="2846"/>
                    </a:lnTo>
                    <a:lnTo>
                      <a:pt x="597" y="2829"/>
                    </a:lnTo>
                    <a:lnTo>
                      <a:pt x="576" y="2810"/>
                    </a:lnTo>
                    <a:lnTo>
                      <a:pt x="557" y="2791"/>
                    </a:lnTo>
                    <a:lnTo>
                      <a:pt x="539" y="2770"/>
                    </a:lnTo>
                    <a:lnTo>
                      <a:pt x="524" y="2748"/>
                    </a:lnTo>
                    <a:lnTo>
                      <a:pt x="508" y="2724"/>
                    </a:lnTo>
                    <a:lnTo>
                      <a:pt x="494" y="2699"/>
                    </a:lnTo>
                    <a:lnTo>
                      <a:pt x="482" y="2672"/>
                    </a:lnTo>
                    <a:lnTo>
                      <a:pt x="470" y="2644"/>
                    </a:lnTo>
                    <a:lnTo>
                      <a:pt x="461" y="2614"/>
                    </a:lnTo>
                    <a:lnTo>
                      <a:pt x="452" y="2583"/>
                    </a:lnTo>
                    <a:lnTo>
                      <a:pt x="445" y="2549"/>
                    </a:lnTo>
                    <a:lnTo>
                      <a:pt x="438" y="2515"/>
                    </a:lnTo>
                    <a:lnTo>
                      <a:pt x="434" y="2478"/>
                    </a:lnTo>
                    <a:lnTo>
                      <a:pt x="431" y="2440"/>
                    </a:lnTo>
                    <a:lnTo>
                      <a:pt x="429" y="2400"/>
                    </a:lnTo>
                    <a:lnTo>
                      <a:pt x="428" y="2358"/>
                    </a:lnTo>
                    <a:lnTo>
                      <a:pt x="428" y="1079"/>
                    </a:lnTo>
                    <a:lnTo>
                      <a:pt x="0" y="1079"/>
                    </a:lnTo>
                    <a:lnTo>
                      <a:pt x="0" y="726"/>
                    </a:lnTo>
                    <a:lnTo>
                      <a:pt x="428" y="726"/>
                    </a:lnTo>
                    <a:lnTo>
                      <a:pt x="428" y="207"/>
                    </a:lnTo>
                    <a:lnTo>
                      <a:pt x="939" y="0"/>
                    </a:lnTo>
                    <a:lnTo>
                      <a:pt x="939" y="726"/>
                    </a:lnTo>
                    <a:lnTo>
                      <a:pt x="1587" y="726"/>
                    </a:lnTo>
                    <a:lnTo>
                      <a:pt x="1587" y="1079"/>
                    </a:lnTo>
                    <a:lnTo>
                      <a:pt x="939" y="1079"/>
                    </a:lnTo>
                    <a:close/>
                  </a:path>
                </a:pathLst>
              </a:custGeom>
              <a:solidFill>
                <a:srgbClr val="000000"/>
              </a:solidFill>
              <a:ln w="936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3" name="CustomShape 13"/>
              <p:cNvSpPr/>
              <p:nvPr/>
            </p:nvSpPr>
            <p:spPr>
              <a:xfrm>
                <a:off x="1969560" y="669240"/>
                <a:ext cx="229680" cy="289800"/>
              </a:xfrm>
              <a:custGeom>
                <a:avLst/>
                <a:gdLst/>
                <a:ahLst/>
                <a:rect l="l" t="t" r="r" b="b"/>
                <a:pathLst>
                  <a:path w="1762" h="2233">
                    <a:moveTo>
                      <a:pt x="1252" y="2183"/>
                    </a:moveTo>
                    <a:lnTo>
                      <a:pt x="1252" y="1774"/>
                    </a:lnTo>
                    <a:lnTo>
                      <a:pt x="1243" y="1774"/>
                    </a:lnTo>
                    <a:lnTo>
                      <a:pt x="1232" y="1800"/>
                    </a:lnTo>
                    <a:lnTo>
                      <a:pt x="1220" y="1825"/>
                    </a:lnTo>
                    <a:lnTo>
                      <a:pt x="1208" y="1849"/>
                    </a:lnTo>
                    <a:lnTo>
                      <a:pt x="1195" y="1874"/>
                    </a:lnTo>
                    <a:lnTo>
                      <a:pt x="1181" y="1897"/>
                    </a:lnTo>
                    <a:lnTo>
                      <a:pt x="1167" y="1919"/>
                    </a:lnTo>
                    <a:lnTo>
                      <a:pt x="1151" y="1941"/>
                    </a:lnTo>
                    <a:lnTo>
                      <a:pt x="1137" y="1963"/>
                    </a:lnTo>
                    <a:lnTo>
                      <a:pt x="1120" y="1983"/>
                    </a:lnTo>
                    <a:lnTo>
                      <a:pt x="1103" y="2002"/>
                    </a:lnTo>
                    <a:lnTo>
                      <a:pt x="1086" y="2022"/>
                    </a:lnTo>
                    <a:lnTo>
                      <a:pt x="1068" y="2040"/>
                    </a:lnTo>
                    <a:lnTo>
                      <a:pt x="1050" y="2058"/>
                    </a:lnTo>
                    <a:lnTo>
                      <a:pt x="1031" y="2075"/>
                    </a:lnTo>
                    <a:lnTo>
                      <a:pt x="1012" y="2092"/>
                    </a:lnTo>
                    <a:lnTo>
                      <a:pt x="991" y="2107"/>
                    </a:lnTo>
                    <a:lnTo>
                      <a:pt x="971" y="2122"/>
                    </a:lnTo>
                    <a:lnTo>
                      <a:pt x="949" y="2136"/>
                    </a:lnTo>
                    <a:lnTo>
                      <a:pt x="928" y="2148"/>
                    </a:lnTo>
                    <a:lnTo>
                      <a:pt x="904" y="2161"/>
                    </a:lnTo>
                    <a:lnTo>
                      <a:pt x="881" y="2172"/>
                    </a:lnTo>
                    <a:lnTo>
                      <a:pt x="858" y="2182"/>
                    </a:lnTo>
                    <a:lnTo>
                      <a:pt x="834" y="2191"/>
                    </a:lnTo>
                    <a:lnTo>
                      <a:pt x="810" y="2201"/>
                    </a:lnTo>
                    <a:lnTo>
                      <a:pt x="785" y="2208"/>
                    </a:lnTo>
                    <a:lnTo>
                      <a:pt x="758" y="2214"/>
                    </a:lnTo>
                    <a:lnTo>
                      <a:pt x="733" y="2220"/>
                    </a:lnTo>
                    <a:lnTo>
                      <a:pt x="706" y="2225"/>
                    </a:lnTo>
                    <a:lnTo>
                      <a:pt x="678" y="2229"/>
                    </a:lnTo>
                    <a:lnTo>
                      <a:pt x="651" y="2231"/>
                    </a:lnTo>
                    <a:lnTo>
                      <a:pt x="623" y="2233"/>
                    </a:lnTo>
                    <a:lnTo>
                      <a:pt x="594" y="2233"/>
                    </a:lnTo>
                    <a:lnTo>
                      <a:pt x="555" y="2232"/>
                    </a:lnTo>
                    <a:lnTo>
                      <a:pt x="519" y="2229"/>
                    </a:lnTo>
                    <a:lnTo>
                      <a:pt x="483" y="2225"/>
                    </a:lnTo>
                    <a:lnTo>
                      <a:pt x="448" y="2217"/>
                    </a:lnTo>
                    <a:lnTo>
                      <a:pt x="416" y="2209"/>
                    </a:lnTo>
                    <a:lnTo>
                      <a:pt x="384" y="2198"/>
                    </a:lnTo>
                    <a:lnTo>
                      <a:pt x="354" y="2187"/>
                    </a:lnTo>
                    <a:lnTo>
                      <a:pt x="325" y="2173"/>
                    </a:lnTo>
                    <a:lnTo>
                      <a:pt x="297" y="2159"/>
                    </a:lnTo>
                    <a:lnTo>
                      <a:pt x="271" y="2142"/>
                    </a:lnTo>
                    <a:lnTo>
                      <a:pt x="246" y="2124"/>
                    </a:lnTo>
                    <a:lnTo>
                      <a:pt x="222" y="2104"/>
                    </a:lnTo>
                    <a:lnTo>
                      <a:pt x="200" y="2084"/>
                    </a:lnTo>
                    <a:lnTo>
                      <a:pt x="179" y="2062"/>
                    </a:lnTo>
                    <a:lnTo>
                      <a:pt x="159" y="2038"/>
                    </a:lnTo>
                    <a:lnTo>
                      <a:pt x="140" y="2014"/>
                    </a:lnTo>
                    <a:lnTo>
                      <a:pt x="123" y="1989"/>
                    </a:lnTo>
                    <a:lnTo>
                      <a:pt x="107" y="1962"/>
                    </a:lnTo>
                    <a:lnTo>
                      <a:pt x="92" y="1934"/>
                    </a:lnTo>
                    <a:lnTo>
                      <a:pt x="78" y="1906"/>
                    </a:lnTo>
                    <a:lnTo>
                      <a:pt x="66" y="1877"/>
                    </a:lnTo>
                    <a:lnTo>
                      <a:pt x="54" y="1846"/>
                    </a:lnTo>
                    <a:lnTo>
                      <a:pt x="44" y="1816"/>
                    </a:lnTo>
                    <a:lnTo>
                      <a:pt x="35" y="1784"/>
                    </a:lnTo>
                    <a:lnTo>
                      <a:pt x="27" y="1752"/>
                    </a:lnTo>
                    <a:lnTo>
                      <a:pt x="19" y="1719"/>
                    </a:lnTo>
                    <a:lnTo>
                      <a:pt x="14" y="1686"/>
                    </a:lnTo>
                    <a:lnTo>
                      <a:pt x="9" y="1651"/>
                    </a:lnTo>
                    <a:lnTo>
                      <a:pt x="6" y="1618"/>
                    </a:lnTo>
                    <a:lnTo>
                      <a:pt x="3" y="1583"/>
                    </a:lnTo>
                    <a:lnTo>
                      <a:pt x="1" y="1548"/>
                    </a:lnTo>
                    <a:lnTo>
                      <a:pt x="0" y="1513"/>
                    </a:lnTo>
                    <a:lnTo>
                      <a:pt x="0" y="0"/>
                    </a:lnTo>
                    <a:lnTo>
                      <a:pt x="511" y="0"/>
                    </a:lnTo>
                    <a:lnTo>
                      <a:pt x="511" y="1247"/>
                    </a:lnTo>
                    <a:lnTo>
                      <a:pt x="511" y="1294"/>
                    </a:lnTo>
                    <a:lnTo>
                      <a:pt x="511" y="1353"/>
                    </a:lnTo>
                    <a:lnTo>
                      <a:pt x="512" y="1385"/>
                    </a:lnTo>
                    <a:lnTo>
                      <a:pt x="513" y="1420"/>
                    </a:lnTo>
                    <a:lnTo>
                      <a:pt x="516" y="1454"/>
                    </a:lnTo>
                    <a:lnTo>
                      <a:pt x="518" y="1489"/>
                    </a:lnTo>
                    <a:lnTo>
                      <a:pt x="522" y="1525"/>
                    </a:lnTo>
                    <a:lnTo>
                      <a:pt x="526" y="1558"/>
                    </a:lnTo>
                    <a:lnTo>
                      <a:pt x="532" y="1591"/>
                    </a:lnTo>
                    <a:lnTo>
                      <a:pt x="541" y="1622"/>
                    </a:lnTo>
                    <a:lnTo>
                      <a:pt x="545" y="1637"/>
                    </a:lnTo>
                    <a:lnTo>
                      <a:pt x="550" y="1650"/>
                    </a:lnTo>
                    <a:lnTo>
                      <a:pt x="555" y="1663"/>
                    </a:lnTo>
                    <a:lnTo>
                      <a:pt x="561" y="1675"/>
                    </a:lnTo>
                    <a:lnTo>
                      <a:pt x="567" y="1687"/>
                    </a:lnTo>
                    <a:lnTo>
                      <a:pt x="574" y="1697"/>
                    </a:lnTo>
                    <a:lnTo>
                      <a:pt x="582" y="1707"/>
                    </a:lnTo>
                    <a:lnTo>
                      <a:pt x="589" y="1714"/>
                    </a:lnTo>
                    <a:lnTo>
                      <a:pt x="596" y="1722"/>
                    </a:lnTo>
                    <a:lnTo>
                      <a:pt x="605" y="1727"/>
                    </a:lnTo>
                    <a:lnTo>
                      <a:pt x="612" y="1732"/>
                    </a:lnTo>
                    <a:lnTo>
                      <a:pt x="621" y="1736"/>
                    </a:lnTo>
                    <a:lnTo>
                      <a:pt x="630" y="1740"/>
                    </a:lnTo>
                    <a:lnTo>
                      <a:pt x="640" y="1744"/>
                    </a:lnTo>
                    <a:lnTo>
                      <a:pt x="649" y="1747"/>
                    </a:lnTo>
                    <a:lnTo>
                      <a:pt x="658" y="1749"/>
                    </a:lnTo>
                    <a:lnTo>
                      <a:pt x="677" y="1752"/>
                    </a:lnTo>
                    <a:lnTo>
                      <a:pt x="697" y="1754"/>
                    </a:lnTo>
                    <a:lnTo>
                      <a:pt x="717" y="1755"/>
                    </a:lnTo>
                    <a:lnTo>
                      <a:pt x="737" y="1756"/>
                    </a:lnTo>
                    <a:lnTo>
                      <a:pt x="771" y="1754"/>
                    </a:lnTo>
                    <a:lnTo>
                      <a:pt x="804" y="1750"/>
                    </a:lnTo>
                    <a:lnTo>
                      <a:pt x="835" y="1743"/>
                    </a:lnTo>
                    <a:lnTo>
                      <a:pt x="865" y="1733"/>
                    </a:lnTo>
                    <a:lnTo>
                      <a:pt x="894" y="1720"/>
                    </a:lnTo>
                    <a:lnTo>
                      <a:pt x="921" y="1706"/>
                    </a:lnTo>
                    <a:lnTo>
                      <a:pt x="948" y="1689"/>
                    </a:lnTo>
                    <a:lnTo>
                      <a:pt x="973" y="1670"/>
                    </a:lnTo>
                    <a:lnTo>
                      <a:pt x="997" y="1649"/>
                    </a:lnTo>
                    <a:lnTo>
                      <a:pt x="1019" y="1627"/>
                    </a:lnTo>
                    <a:lnTo>
                      <a:pt x="1041" y="1602"/>
                    </a:lnTo>
                    <a:lnTo>
                      <a:pt x="1061" y="1577"/>
                    </a:lnTo>
                    <a:lnTo>
                      <a:pt x="1081" y="1550"/>
                    </a:lnTo>
                    <a:lnTo>
                      <a:pt x="1099" y="1520"/>
                    </a:lnTo>
                    <a:lnTo>
                      <a:pt x="1117" y="1491"/>
                    </a:lnTo>
                    <a:lnTo>
                      <a:pt x="1133" y="1461"/>
                    </a:lnTo>
                    <a:lnTo>
                      <a:pt x="1147" y="1428"/>
                    </a:lnTo>
                    <a:lnTo>
                      <a:pt x="1161" y="1397"/>
                    </a:lnTo>
                    <a:lnTo>
                      <a:pt x="1175" y="1363"/>
                    </a:lnTo>
                    <a:lnTo>
                      <a:pt x="1186" y="1330"/>
                    </a:lnTo>
                    <a:lnTo>
                      <a:pt x="1197" y="1296"/>
                    </a:lnTo>
                    <a:lnTo>
                      <a:pt x="1207" y="1262"/>
                    </a:lnTo>
                    <a:lnTo>
                      <a:pt x="1216" y="1229"/>
                    </a:lnTo>
                    <a:lnTo>
                      <a:pt x="1223" y="1195"/>
                    </a:lnTo>
                    <a:lnTo>
                      <a:pt x="1230" y="1162"/>
                    </a:lnTo>
                    <a:lnTo>
                      <a:pt x="1236" y="1128"/>
                    </a:lnTo>
                    <a:lnTo>
                      <a:pt x="1241" y="1096"/>
                    </a:lnTo>
                    <a:lnTo>
                      <a:pt x="1245" y="1063"/>
                    </a:lnTo>
                    <a:lnTo>
                      <a:pt x="1248" y="1032"/>
                    </a:lnTo>
                    <a:lnTo>
                      <a:pt x="1250" y="1002"/>
                    </a:lnTo>
                    <a:lnTo>
                      <a:pt x="1251" y="972"/>
                    </a:lnTo>
                    <a:lnTo>
                      <a:pt x="1252" y="944"/>
                    </a:lnTo>
                    <a:lnTo>
                      <a:pt x="1252" y="0"/>
                    </a:lnTo>
                    <a:lnTo>
                      <a:pt x="1762" y="0"/>
                    </a:lnTo>
                    <a:lnTo>
                      <a:pt x="1762" y="2183"/>
                    </a:lnTo>
                    <a:lnTo>
                      <a:pt x="1252" y="2183"/>
                    </a:lnTo>
                    <a:close/>
                  </a:path>
                </a:pathLst>
              </a:custGeom>
              <a:solidFill>
                <a:srgbClr val="000000"/>
              </a:solidFill>
              <a:ln w="936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4" name="CustomShape 14"/>
              <p:cNvSpPr/>
              <p:nvPr/>
            </p:nvSpPr>
            <p:spPr>
              <a:xfrm>
                <a:off x="2242440" y="662040"/>
                <a:ext cx="159120" cy="289800"/>
              </a:xfrm>
              <a:custGeom>
                <a:avLst/>
                <a:gdLst/>
                <a:ahLst/>
                <a:rect l="l" t="t" r="r" b="b"/>
                <a:pathLst>
                  <a:path w="1228" h="2235">
                    <a:moveTo>
                      <a:pt x="511" y="1276"/>
                    </a:moveTo>
                    <a:lnTo>
                      <a:pt x="511" y="2235"/>
                    </a:lnTo>
                    <a:lnTo>
                      <a:pt x="0" y="2235"/>
                    </a:lnTo>
                    <a:lnTo>
                      <a:pt x="0" y="52"/>
                    </a:lnTo>
                    <a:lnTo>
                      <a:pt x="511" y="52"/>
                    </a:lnTo>
                    <a:lnTo>
                      <a:pt x="511" y="455"/>
                    </a:lnTo>
                    <a:lnTo>
                      <a:pt x="519" y="455"/>
                    </a:lnTo>
                    <a:lnTo>
                      <a:pt x="536" y="427"/>
                    </a:lnTo>
                    <a:lnTo>
                      <a:pt x="552" y="400"/>
                    </a:lnTo>
                    <a:lnTo>
                      <a:pt x="568" y="373"/>
                    </a:lnTo>
                    <a:lnTo>
                      <a:pt x="583" y="348"/>
                    </a:lnTo>
                    <a:lnTo>
                      <a:pt x="600" y="324"/>
                    </a:lnTo>
                    <a:lnTo>
                      <a:pt x="617" y="301"/>
                    </a:lnTo>
                    <a:lnTo>
                      <a:pt x="634" y="278"/>
                    </a:lnTo>
                    <a:lnTo>
                      <a:pt x="651" y="256"/>
                    </a:lnTo>
                    <a:lnTo>
                      <a:pt x="667" y="235"/>
                    </a:lnTo>
                    <a:lnTo>
                      <a:pt x="685" y="215"/>
                    </a:lnTo>
                    <a:lnTo>
                      <a:pt x="703" y="196"/>
                    </a:lnTo>
                    <a:lnTo>
                      <a:pt x="721" y="178"/>
                    </a:lnTo>
                    <a:lnTo>
                      <a:pt x="740" y="161"/>
                    </a:lnTo>
                    <a:lnTo>
                      <a:pt x="760" y="145"/>
                    </a:lnTo>
                    <a:lnTo>
                      <a:pt x="779" y="129"/>
                    </a:lnTo>
                    <a:lnTo>
                      <a:pt x="800" y="114"/>
                    </a:lnTo>
                    <a:lnTo>
                      <a:pt x="821" y="101"/>
                    </a:lnTo>
                    <a:lnTo>
                      <a:pt x="842" y="87"/>
                    </a:lnTo>
                    <a:lnTo>
                      <a:pt x="864" y="76"/>
                    </a:lnTo>
                    <a:lnTo>
                      <a:pt x="887" y="64"/>
                    </a:lnTo>
                    <a:lnTo>
                      <a:pt x="910" y="55"/>
                    </a:lnTo>
                    <a:lnTo>
                      <a:pt x="936" y="45"/>
                    </a:lnTo>
                    <a:lnTo>
                      <a:pt x="960" y="37"/>
                    </a:lnTo>
                    <a:lnTo>
                      <a:pt x="986" y="28"/>
                    </a:lnTo>
                    <a:lnTo>
                      <a:pt x="1013" y="22"/>
                    </a:lnTo>
                    <a:lnTo>
                      <a:pt x="1041" y="17"/>
                    </a:lnTo>
                    <a:lnTo>
                      <a:pt x="1069" y="12"/>
                    </a:lnTo>
                    <a:lnTo>
                      <a:pt x="1099" y="8"/>
                    </a:lnTo>
                    <a:lnTo>
                      <a:pt x="1130" y="4"/>
                    </a:lnTo>
                    <a:lnTo>
                      <a:pt x="1162" y="2"/>
                    </a:lnTo>
                    <a:lnTo>
                      <a:pt x="1194" y="1"/>
                    </a:lnTo>
                    <a:lnTo>
                      <a:pt x="1228" y="0"/>
                    </a:lnTo>
                    <a:lnTo>
                      <a:pt x="1228" y="533"/>
                    </a:lnTo>
                    <a:lnTo>
                      <a:pt x="1180" y="534"/>
                    </a:lnTo>
                    <a:lnTo>
                      <a:pt x="1134" y="536"/>
                    </a:lnTo>
                    <a:lnTo>
                      <a:pt x="1089" y="539"/>
                    </a:lnTo>
                    <a:lnTo>
                      <a:pt x="1047" y="543"/>
                    </a:lnTo>
                    <a:lnTo>
                      <a:pt x="1006" y="549"/>
                    </a:lnTo>
                    <a:lnTo>
                      <a:pt x="967" y="558"/>
                    </a:lnTo>
                    <a:lnTo>
                      <a:pt x="930" y="566"/>
                    </a:lnTo>
                    <a:lnTo>
                      <a:pt x="895" y="577"/>
                    </a:lnTo>
                    <a:lnTo>
                      <a:pt x="861" y="588"/>
                    </a:lnTo>
                    <a:lnTo>
                      <a:pt x="829" y="602"/>
                    </a:lnTo>
                    <a:lnTo>
                      <a:pt x="799" y="616"/>
                    </a:lnTo>
                    <a:lnTo>
                      <a:pt x="770" y="632"/>
                    </a:lnTo>
                    <a:lnTo>
                      <a:pt x="744" y="650"/>
                    </a:lnTo>
                    <a:lnTo>
                      <a:pt x="719" y="669"/>
                    </a:lnTo>
                    <a:lnTo>
                      <a:pt x="695" y="690"/>
                    </a:lnTo>
                    <a:lnTo>
                      <a:pt x="673" y="712"/>
                    </a:lnTo>
                    <a:lnTo>
                      <a:pt x="652" y="735"/>
                    </a:lnTo>
                    <a:lnTo>
                      <a:pt x="633" y="760"/>
                    </a:lnTo>
                    <a:lnTo>
                      <a:pt x="616" y="787"/>
                    </a:lnTo>
                    <a:lnTo>
                      <a:pt x="599" y="815"/>
                    </a:lnTo>
                    <a:lnTo>
                      <a:pt x="584" y="845"/>
                    </a:lnTo>
                    <a:lnTo>
                      <a:pt x="572" y="875"/>
                    </a:lnTo>
                    <a:lnTo>
                      <a:pt x="559" y="909"/>
                    </a:lnTo>
                    <a:lnTo>
                      <a:pt x="549" y="943"/>
                    </a:lnTo>
                    <a:lnTo>
                      <a:pt x="539" y="979"/>
                    </a:lnTo>
                    <a:lnTo>
                      <a:pt x="532" y="1017"/>
                    </a:lnTo>
                    <a:lnTo>
                      <a:pt x="526" y="1056"/>
                    </a:lnTo>
                    <a:lnTo>
                      <a:pt x="520" y="1096"/>
                    </a:lnTo>
                    <a:lnTo>
                      <a:pt x="516" y="1138"/>
                    </a:lnTo>
                    <a:lnTo>
                      <a:pt x="513" y="1182"/>
                    </a:lnTo>
                    <a:lnTo>
                      <a:pt x="511" y="1229"/>
                    </a:lnTo>
                    <a:lnTo>
                      <a:pt x="511" y="1276"/>
                    </a:lnTo>
                    <a:close/>
                  </a:path>
                </a:pathLst>
              </a:custGeom>
              <a:solidFill>
                <a:srgbClr val="000000"/>
              </a:solidFill>
              <a:ln w="936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5" name="CustomShape 15"/>
              <p:cNvSpPr/>
              <p:nvPr/>
            </p:nvSpPr>
            <p:spPr>
              <a:xfrm>
                <a:off x="2416320" y="662040"/>
                <a:ext cx="229680" cy="297000"/>
              </a:xfrm>
              <a:custGeom>
                <a:avLst/>
                <a:gdLst/>
                <a:ahLst/>
                <a:rect l="l" t="t" r="r" b="b"/>
                <a:pathLst>
                  <a:path w="1771" h="2285">
                    <a:moveTo>
                      <a:pt x="1771" y="1009"/>
                    </a:moveTo>
                    <a:lnTo>
                      <a:pt x="1771" y="886"/>
                    </a:lnTo>
                    <a:lnTo>
                      <a:pt x="1770" y="837"/>
                    </a:lnTo>
                    <a:lnTo>
                      <a:pt x="1768" y="788"/>
                    </a:lnTo>
                    <a:lnTo>
                      <a:pt x="1764" y="741"/>
                    </a:lnTo>
                    <a:lnTo>
                      <a:pt x="1758" y="695"/>
                    </a:lnTo>
                    <a:lnTo>
                      <a:pt x="1751" y="650"/>
                    </a:lnTo>
                    <a:lnTo>
                      <a:pt x="1742" y="607"/>
                    </a:lnTo>
                    <a:lnTo>
                      <a:pt x="1731" y="564"/>
                    </a:lnTo>
                    <a:lnTo>
                      <a:pt x="1719" y="523"/>
                    </a:lnTo>
                    <a:lnTo>
                      <a:pt x="1706" y="483"/>
                    </a:lnTo>
                    <a:lnTo>
                      <a:pt x="1690" y="445"/>
                    </a:lnTo>
                    <a:lnTo>
                      <a:pt x="1673" y="408"/>
                    </a:lnTo>
                    <a:lnTo>
                      <a:pt x="1654" y="372"/>
                    </a:lnTo>
                    <a:lnTo>
                      <a:pt x="1634" y="338"/>
                    </a:lnTo>
                    <a:lnTo>
                      <a:pt x="1612" y="305"/>
                    </a:lnTo>
                    <a:lnTo>
                      <a:pt x="1588" y="274"/>
                    </a:lnTo>
                    <a:lnTo>
                      <a:pt x="1564" y="243"/>
                    </a:lnTo>
                    <a:lnTo>
                      <a:pt x="1537" y="215"/>
                    </a:lnTo>
                    <a:lnTo>
                      <a:pt x="1508" y="189"/>
                    </a:lnTo>
                    <a:lnTo>
                      <a:pt x="1478" y="164"/>
                    </a:lnTo>
                    <a:lnTo>
                      <a:pt x="1446" y="141"/>
                    </a:lnTo>
                    <a:lnTo>
                      <a:pt x="1413" y="119"/>
                    </a:lnTo>
                    <a:lnTo>
                      <a:pt x="1378" y="99"/>
                    </a:lnTo>
                    <a:lnTo>
                      <a:pt x="1341" y="81"/>
                    </a:lnTo>
                    <a:lnTo>
                      <a:pt x="1303" y="64"/>
                    </a:lnTo>
                    <a:lnTo>
                      <a:pt x="1263" y="49"/>
                    </a:lnTo>
                    <a:lnTo>
                      <a:pt x="1222" y="37"/>
                    </a:lnTo>
                    <a:lnTo>
                      <a:pt x="1179" y="25"/>
                    </a:lnTo>
                    <a:lnTo>
                      <a:pt x="1134" y="17"/>
                    </a:lnTo>
                    <a:lnTo>
                      <a:pt x="1088" y="10"/>
                    </a:lnTo>
                    <a:lnTo>
                      <a:pt x="1039" y="4"/>
                    </a:lnTo>
                    <a:lnTo>
                      <a:pt x="990" y="1"/>
                    </a:lnTo>
                    <a:lnTo>
                      <a:pt x="938" y="0"/>
                    </a:lnTo>
                    <a:lnTo>
                      <a:pt x="879" y="1"/>
                    </a:lnTo>
                    <a:lnTo>
                      <a:pt x="821" y="5"/>
                    </a:lnTo>
                    <a:lnTo>
                      <a:pt x="764" y="11"/>
                    </a:lnTo>
                    <a:lnTo>
                      <a:pt x="710" y="19"/>
                    </a:lnTo>
                    <a:lnTo>
                      <a:pt x="659" y="30"/>
                    </a:lnTo>
                    <a:lnTo>
                      <a:pt x="609" y="42"/>
                    </a:lnTo>
                    <a:lnTo>
                      <a:pt x="562" y="57"/>
                    </a:lnTo>
                    <a:lnTo>
                      <a:pt x="516" y="74"/>
                    </a:lnTo>
                    <a:lnTo>
                      <a:pt x="473" y="93"/>
                    </a:lnTo>
                    <a:lnTo>
                      <a:pt x="432" y="114"/>
                    </a:lnTo>
                    <a:lnTo>
                      <a:pt x="392" y="137"/>
                    </a:lnTo>
                    <a:lnTo>
                      <a:pt x="354" y="163"/>
                    </a:lnTo>
                    <a:lnTo>
                      <a:pt x="319" y="190"/>
                    </a:lnTo>
                    <a:lnTo>
                      <a:pt x="286" y="218"/>
                    </a:lnTo>
                    <a:lnTo>
                      <a:pt x="254" y="250"/>
                    </a:lnTo>
                    <a:lnTo>
                      <a:pt x="225" y="282"/>
                    </a:lnTo>
                    <a:lnTo>
                      <a:pt x="196" y="317"/>
                    </a:lnTo>
                    <a:lnTo>
                      <a:pt x="171" y="353"/>
                    </a:lnTo>
                    <a:lnTo>
                      <a:pt x="147" y="391"/>
                    </a:lnTo>
                    <a:lnTo>
                      <a:pt x="125" y="431"/>
                    </a:lnTo>
                    <a:lnTo>
                      <a:pt x="104" y="473"/>
                    </a:lnTo>
                    <a:lnTo>
                      <a:pt x="86" y="516"/>
                    </a:lnTo>
                    <a:lnTo>
                      <a:pt x="69" y="560"/>
                    </a:lnTo>
                    <a:lnTo>
                      <a:pt x="54" y="606"/>
                    </a:lnTo>
                    <a:lnTo>
                      <a:pt x="42" y="654"/>
                    </a:lnTo>
                    <a:lnTo>
                      <a:pt x="30" y="703"/>
                    </a:lnTo>
                    <a:lnTo>
                      <a:pt x="21" y="754"/>
                    </a:lnTo>
                    <a:lnTo>
                      <a:pt x="13" y="806"/>
                    </a:lnTo>
                    <a:lnTo>
                      <a:pt x="7" y="860"/>
                    </a:lnTo>
                    <a:lnTo>
                      <a:pt x="3" y="914"/>
                    </a:lnTo>
                    <a:lnTo>
                      <a:pt x="1" y="971"/>
                    </a:lnTo>
                    <a:lnTo>
                      <a:pt x="0" y="1028"/>
                    </a:lnTo>
                    <a:lnTo>
                      <a:pt x="1" y="1095"/>
                    </a:lnTo>
                    <a:lnTo>
                      <a:pt x="4" y="1161"/>
                    </a:lnTo>
                    <a:lnTo>
                      <a:pt x="8" y="1225"/>
                    </a:lnTo>
                    <a:lnTo>
                      <a:pt x="16" y="1289"/>
                    </a:lnTo>
                    <a:lnTo>
                      <a:pt x="24" y="1351"/>
                    </a:lnTo>
                    <a:lnTo>
                      <a:pt x="35" y="1412"/>
                    </a:lnTo>
                    <a:lnTo>
                      <a:pt x="48" y="1471"/>
                    </a:lnTo>
                    <a:lnTo>
                      <a:pt x="63" y="1528"/>
                    </a:lnTo>
                    <a:lnTo>
                      <a:pt x="80" y="1585"/>
                    </a:lnTo>
                    <a:lnTo>
                      <a:pt x="100" y="1639"/>
                    </a:lnTo>
                    <a:lnTo>
                      <a:pt x="121" y="1692"/>
                    </a:lnTo>
                    <a:lnTo>
                      <a:pt x="144" y="1742"/>
                    </a:lnTo>
                    <a:lnTo>
                      <a:pt x="170" y="1791"/>
                    </a:lnTo>
                    <a:lnTo>
                      <a:pt x="197" y="1839"/>
                    </a:lnTo>
                    <a:lnTo>
                      <a:pt x="228" y="1884"/>
                    </a:lnTo>
                    <a:lnTo>
                      <a:pt x="260" y="1927"/>
                    </a:lnTo>
                    <a:lnTo>
                      <a:pt x="295" y="1967"/>
                    </a:lnTo>
                    <a:lnTo>
                      <a:pt x="332" y="2006"/>
                    </a:lnTo>
                    <a:lnTo>
                      <a:pt x="372" y="2043"/>
                    </a:lnTo>
                    <a:lnTo>
                      <a:pt x="413" y="2077"/>
                    </a:lnTo>
                    <a:lnTo>
                      <a:pt x="457" y="2109"/>
                    </a:lnTo>
                    <a:lnTo>
                      <a:pt x="503" y="2138"/>
                    </a:lnTo>
                    <a:lnTo>
                      <a:pt x="553" y="2166"/>
                    </a:lnTo>
                    <a:lnTo>
                      <a:pt x="603" y="2190"/>
                    </a:lnTo>
                    <a:lnTo>
                      <a:pt x="657" y="2212"/>
                    </a:lnTo>
                    <a:lnTo>
                      <a:pt x="714" y="2231"/>
                    </a:lnTo>
                    <a:lnTo>
                      <a:pt x="772" y="2247"/>
                    </a:lnTo>
                    <a:lnTo>
                      <a:pt x="833" y="2261"/>
                    </a:lnTo>
                    <a:lnTo>
                      <a:pt x="897" y="2271"/>
                    </a:lnTo>
                    <a:lnTo>
                      <a:pt x="964" y="2279"/>
                    </a:lnTo>
                    <a:lnTo>
                      <a:pt x="1032" y="2284"/>
                    </a:lnTo>
                    <a:lnTo>
                      <a:pt x="1105" y="2285"/>
                    </a:lnTo>
                    <a:lnTo>
                      <a:pt x="1142" y="2285"/>
                    </a:lnTo>
                    <a:lnTo>
                      <a:pt x="1181" y="2284"/>
                    </a:lnTo>
                    <a:lnTo>
                      <a:pt x="1220" y="2283"/>
                    </a:lnTo>
                    <a:lnTo>
                      <a:pt x="1259" y="2281"/>
                    </a:lnTo>
                    <a:lnTo>
                      <a:pt x="1298" y="2278"/>
                    </a:lnTo>
                    <a:lnTo>
                      <a:pt x="1337" y="2275"/>
                    </a:lnTo>
                    <a:lnTo>
                      <a:pt x="1375" y="2270"/>
                    </a:lnTo>
                    <a:lnTo>
                      <a:pt x="1414" y="2265"/>
                    </a:lnTo>
                    <a:lnTo>
                      <a:pt x="1451" y="2260"/>
                    </a:lnTo>
                    <a:lnTo>
                      <a:pt x="1490" y="2254"/>
                    </a:lnTo>
                    <a:lnTo>
                      <a:pt x="1528" y="2246"/>
                    </a:lnTo>
                    <a:lnTo>
                      <a:pt x="1566" y="2239"/>
                    </a:lnTo>
                    <a:lnTo>
                      <a:pt x="1604" y="2229"/>
                    </a:lnTo>
                    <a:lnTo>
                      <a:pt x="1642" y="2220"/>
                    </a:lnTo>
                    <a:lnTo>
                      <a:pt x="1678" y="2210"/>
                    </a:lnTo>
                    <a:lnTo>
                      <a:pt x="1715" y="2198"/>
                    </a:lnTo>
                    <a:lnTo>
                      <a:pt x="1715" y="1845"/>
                    </a:lnTo>
                    <a:lnTo>
                      <a:pt x="1667" y="1862"/>
                    </a:lnTo>
                    <a:lnTo>
                      <a:pt x="1615" y="1877"/>
                    </a:lnTo>
                    <a:lnTo>
                      <a:pt x="1563" y="1891"/>
                    </a:lnTo>
                    <a:lnTo>
                      <a:pt x="1510" y="1904"/>
                    </a:lnTo>
                    <a:lnTo>
                      <a:pt x="1483" y="1909"/>
                    </a:lnTo>
                    <a:lnTo>
                      <a:pt x="1457" y="1913"/>
                    </a:lnTo>
                    <a:lnTo>
                      <a:pt x="1429" y="1917"/>
                    </a:lnTo>
                    <a:lnTo>
                      <a:pt x="1403" y="1920"/>
                    </a:lnTo>
                    <a:lnTo>
                      <a:pt x="1376" y="1923"/>
                    </a:lnTo>
                    <a:lnTo>
                      <a:pt x="1349" y="1926"/>
                    </a:lnTo>
                    <a:lnTo>
                      <a:pt x="1323" y="1927"/>
                    </a:lnTo>
                    <a:lnTo>
                      <a:pt x="1298" y="1928"/>
                    </a:lnTo>
                    <a:lnTo>
                      <a:pt x="1252" y="1926"/>
                    </a:lnTo>
                    <a:lnTo>
                      <a:pt x="1207" y="1922"/>
                    </a:lnTo>
                    <a:lnTo>
                      <a:pt x="1162" y="1916"/>
                    </a:lnTo>
                    <a:lnTo>
                      <a:pt x="1119" y="1907"/>
                    </a:lnTo>
                    <a:lnTo>
                      <a:pt x="1077" y="1896"/>
                    </a:lnTo>
                    <a:lnTo>
                      <a:pt x="1037" y="1883"/>
                    </a:lnTo>
                    <a:lnTo>
                      <a:pt x="997" y="1867"/>
                    </a:lnTo>
                    <a:lnTo>
                      <a:pt x="959" y="1849"/>
                    </a:lnTo>
                    <a:lnTo>
                      <a:pt x="922" y="1829"/>
                    </a:lnTo>
                    <a:lnTo>
                      <a:pt x="886" y="1808"/>
                    </a:lnTo>
                    <a:lnTo>
                      <a:pt x="851" y="1784"/>
                    </a:lnTo>
                    <a:lnTo>
                      <a:pt x="819" y="1759"/>
                    </a:lnTo>
                    <a:lnTo>
                      <a:pt x="787" y="1733"/>
                    </a:lnTo>
                    <a:lnTo>
                      <a:pt x="757" y="1703"/>
                    </a:lnTo>
                    <a:lnTo>
                      <a:pt x="727" y="1674"/>
                    </a:lnTo>
                    <a:lnTo>
                      <a:pt x="700" y="1643"/>
                    </a:lnTo>
                    <a:lnTo>
                      <a:pt x="674" y="1609"/>
                    </a:lnTo>
                    <a:lnTo>
                      <a:pt x="648" y="1575"/>
                    </a:lnTo>
                    <a:lnTo>
                      <a:pt x="625" y="1540"/>
                    </a:lnTo>
                    <a:lnTo>
                      <a:pt x="603" y="1504"/>
                    </a:lnTo>
                    <a:lnTo>
                      <a:pt x="583" y="1466"/>
                    </a:lnTo>
                    <a:lnTo>
                      <a:pt x="565" y="1428"/>
                    </a:lnTo>
                    <a:lnTo>
                      <a:pt x="548" y="1389"/>
                    </a:lnTo>
                    <a:lnTo>
                      <a:pt x="533" y="1349"/>
                    </a:lnTo>
                    <a:lnTo>
                      <a:pt x="519" y="1308"/>
                    </a:lnTo>
                    <a:lnTo>
                      <a:pt x="507" y="1266"/>
                    </a:lnTo>
                    <a:lnTo>
                      <a:pt x="497" y="1224"/>
                    </a:lnTo>
                    <a:lnTo>
                      <a:pt x="489" y="1182"/>
                    </a:lnTo>
                    <a:lnTo>
                      <a:pt x="482" y="1139"/>
                    </a:lnTo>
                    <a:lnTo>
                      <a:pt x="478" y="1096"/>
                    </a:lnTo>
                    <a:lnTo>
                      <a:pt x="475" y="1054"/>
                    </a:lnTo>
                    <a:lnTo>
                      <a:pt x="474" y="1009"/>
                    </a:lnTo>
                    <a:lnTo>
                      <a:pt x="1771" y="1009"/>
                    </a:lnTo>
                    <a:close/>
                    <a:moveTo>
                      <a:pt x="1289" y="702"/>
                    </a:moveTo>
                    <a:lnTo>
                      <a:pt x="488" y="702"/>
                    </a:lnTo>
                    <a:lnTo>
                      <a:pt x="490" y="681"/>
                    </a:lnTo>
                    <a:lnTo>
                      <a:pt x="494" y="662"/>
                    </a:lnTo>
                    <a:lnTo>
                      <a:pt x="498" y="643"/>
                    </a:lnTo>
                    <a:lnTo>
                      <a:pt x="503" y="623"/>
                    </a:lnTo>
                    <a:lnTo>
                      <a:pt x="509" y="604"/>
                    </a:lnTo>
                    <a:lnTo>
                      <a:pt x="515" y="586"/>
                    </a:lnTo>
                    <a:lnTo>
                      <a:pt x="522" y="568"/>
                    </a:lnTo>
                    <a:lnTo>
                      <a:pt x="531" y="550"/>
                    </a:lnTo>
                    <a:lnTo>
                      <a:pt x="540" y="534"/>
                    </a:lnTo>
                    <a:lnTo>
                      <a:pt x="550" y="518"/>
                    </a:lnTo>
                    <a:lnTo>
                      <a:pt x="559" y="502"/>
                    </a:lnTo>
                    <a:lnTo>
                      <a:pt x="571" y="487"/>
                    </a:lnTo>
                    <a:lnTo>
                      <a:pt x="582" y="472"/>
                    </a:lnTo>
                    <a:lnTo>
                      <a:pt x="594" y="458"/>
                    </a:lnTo>
                    <a:lnTo>
                      <a:pt x="607" y="445"/>
                    </a:lnTo>
                    <a:lnTo>
                      <a:pt x="620" y="432"/>
                    </a:lnTo>
                    <a:lnTo>
                      <a:pt x="635" y="419"/>
                    </a:lnTo>
                    <a:lnTo>
                      <a:pt x="648" y="408"/>
                    </a:lnTo>
                    <a:lnTo>
                      <a:pt x="664" y="397"/>
                    </a:lnTo>
                    <a:lnTo>
                      <a:pt x="680" y="387"/>
                    </a:lnTo>
                    <a:lnTo>
                      <a:pt x="696" y="378"/>
                    </a:lnTo>
                    <a:lnTo>
                      <a:pt x="712" y="369"/>
                    </a:lnTo>
                    <a:lnTo>
                      <a:pt x="729" y="362"/>
                    </a:lnTo>
                    <a:lnTo>
                      <a:pt x="747" y="354"/>
                    </a:lnTo>
                    <a:lnTo>
                      <a:pt x="765" y="348"/>
                    </a:lnTo>
                    <a:lnTo>
                      <a:pt x="783" y="342"/>
                    </a:lnTo>
                    <a:lnTo>
                      <a:pt x="802" y="338"/>
                    </a:lnTo>
                    <a:lnTo>
                      <a:pt x="821" y="333"/>
                    </a:lnTo>
                    <a:lnTo>
                      <a:pt x="841" y="330"/>
                    </a:lnTo>
                    <a:lnTo>
                      <a:pt x="861" y="328"/>
                    </a:lnTo>
                    <a:lnTo>
                      <a:pt x="881" y="327"/>
                    </a:lnTo>
                    <a:lnTo>
                      <a:pt x="902" y="326"/>
                    </a:lnTo>
                    <a:lnTo>
                      <a:pt x="923" y="326"/>
                    </a:lnTo>
                    <a:lnTo>
                      <a:pt x="945" y="328"/>
                    </a:lnTo>
                    <a:lnTo>
                      <a:pt x="965" y="330"/>
                    </a:lnTo>
                    <a:lnTo>
                      <a:pt x="986" y="332"/>
                    </a:lnTo>
                    <a:lnTo>
                      <a:pt x="1005" y="337"/>
                    </a:lnTo>
                    <a:lnTo>
                      <a:pt x="1025" y="341"/>
                    </a:lnTo>
                    <a:lnTo>
                      <a:pt x="1043" y="346"/>
                    </a:lnTo>
                    <a:lnTo>
                      <a:pt x="1061" y="352"/>
                    </a:lnTo>
                    <a:lnTo>
                      <a:pt x="1078" y="359"/>
                    </a:lnTo>
                    <a:lnTo>
                      <a:pt x="1095" y="366"/>
                    </a:lnTo>
                    <a:lnTo>
                      <a:pt x="1111" y="374"/>
                    </a:lnTo>
                    <a:lnTo>
                      <a:pt x="1127" y="384"/>
                    </a:lnTo>
                    <a:lnTo>
                      <a:pt x="1142" y="393"/>
                    </a:lnTo>
                    <a:lnTo>
                      <a:pt x="1156" y="404"/>
                    </a:lnTo>
                    <a:lnTo>
                      <a:pt x="1170" y="415"/>
                    </a:lnTo>
                    <a:lnTo>
                      <a:pt x="1182" y="427"/>
                    </a:lnTo>
                    <a:lnTo>
                      <a:pt x="1195" y="439"/>
                    </a:lnTo>
                    <a:lnTo>
                      <a:pt x="1207" y="452"/>
                    </a:lnTo>
                    <a:lnTo>
                      <a:pt x="1217" y="467"/>
                    </a:lnTo>
                    <a:lnTo>
                      <a:pt x="1228" y="480"/>
                    </a:lnTo>
                    <a:lnTo>
                      <a:pt x="1237" y="496"/>
                    </a:lnTo>
                    <a:lnTo>
                      <a:pt x="1245" y="512"/>
                    </a:lnTo>
                    <a:lnTo>
                      <a:pt x="1254" y="528"/>
                    </a:lnTo>
                    <a:lnTo>
                      <a:pt x="1261" y="545"/>
                    </a:lnTo>
                    <a:lnTo>
                      <a:pt x="1267" y="563"/>
                    </a:lnTo>
                    <a:lnTo>
                      <a:pt x="1273" y="581"/>
                    </a:lnTo>
                    <a:lnTo>
                      <a:pt x="1277" y="600"/>
                    </a:lnTo>
                    <a:lnTo>
                      <a:pt x="1281" y="619"/>
                    </a:lnTo>
                    <a:lnTo>
                      <a:pt x="1284" y="640"/>
                    </a:lnTo>
                    <a:lnTo>
                      <a:pt x="1286" y="659"/>
                    </a:lnTo>
                    <a:lnTo>
                      <a:pt x="1287" y="680"/>
                    </a:lnTo>
                    <a:lnTo>
                      <a:pt x="1289" y="702"/>
                    </a:lnTo>
                    <a:close/>
                  </a:path>
                </a:pathLst>
              </a:custGeom>
              <a:solidFill>
                <a:srgbClr val="000000"/>
              </a:solidFill>
              <a:ln w="936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16" name="CustomShape 16"/>
            <p:cNvSpPr/>
            <p:nvPr/>
          </p:nvSpPr>
          <p:spPr>
            <a:xfrm>
              <a:off x="1733760" y="334440"/>
              <a:ext cx="205200" cy="209520"/>
            </a:xfrm>
            <a:custGeom>
              <a:avLst/>
              <a:gdLst/>
              <a:ahLst/>
              <a:rect l="l" t="t" r="r" b="b"/>
              <a:pathLst>
                <a:path w="1587" h="1616">
                  <a:moveTo>
                    <a:pt x="0" y="0"/>
                  </a:moveTo>
                  <a:lnTo>
                    <a:pt x="0" y="52"/>
                  </a:lnTo>
                  <a:lnTo>
                    <a:pt x="0" y="359"/>
                  </a:lnTo>
                  <a:lnTo>
                    <a:pt x="12" y="364"/>
                  </a:lnTo>
                  <a:lnTo>
                    <a:pt x="44" y="376"/>
                  </a:lnTo>
                  <a:lnTo>
                    <a:pt x="95" y="396"/>
                  </a:lnTo>
                  <a:lnTo>
                    <a:pt x="162" y="421"/>
                  </a:lnTo>
                  <a:lnTo>
                    <a:pt x="241" y="452"/>
                  </a:lnTo>
                  <a:lnTo>
                    <a:pt x="330" y="486"/>
                  </a:lnTo>
                  <a:lnTo>
                    <a:pt x="427" y="524"/>
                  </a:lnTo>
                  <a:lnTo>
                    <a:pt x="529" y="563"/>
                  </a:lnTo>
                  <a:lnTo>
                    <a:pt x="631" y="603"/>
                  </a:lnTo>
                  <a:lnTo>
                    <a:pt x="733" y="642"/>
                  </a:lnTo>
                  <a:lnTo>
                    <a:pt x="832" y="680"/>
                  </a:lnTo>
                  <a:lnTo>
                    <a:pt x="923" y="715"/>
                  </a:lnTo>
                  <a:lnTo>
                    <a:pt x="1005" y="747"/>
                  </a:lnTo>
                  <a:lnTo>
                    <a:pt x="1074" y="773"/>
                  </a:lnTo>
                  <a:lnTo>
                    <a:pt x="1130" y="795"/>
                  </a:lnTo>
                  <a:lnTo>
                    <a:pt x="1167" y="809"/>
                  </a:lnTo>
                  <a:lnTo>
                    <a:pt x="1130" y="824"/>
                  </a:lnTo>
                  <a:lnTo>
                    <a:pt x="1074" y="845"/>
                  </a:lnTo>
                  <a:lnTo>
                    <a:pt x="1005" y="872"/>
                  </a:lnTo>
                  <a:lnTo>
                    <a:pt x="923" y="903"/>
                  </a:lnTo>
                  <a:lnTo>
                    <a:pt x="832" y="939"/>
                  </a:lnTo>
                  <a:lnTo>
                    <a:pt x="733" y="976"/>
                  </a:lnTo>
                  <a:lnTo>
                    <a:pt x="631" y="1016"/>
                  </a:lnTo>
                  <a:lnTo>
                    <a:pt x="529" y="1054"/>
                  </a:lnTo>
                  <a:lnTo>
                    <a:pt x="427" y="1093"/>
                  </a:lnTo>
                  <a:lnTo>
                    <a:pt x="330" y="1131"/>
                  </a:lnTo>
                  <a:lnTo>
                    <a:pt x="241" y="1165"/>
                  </a:lnTo>
                  <a:lnTo>
                    <a:pt x="162" y="1196"/>
                  </a:lnTo>
                  <a:lnTo>
                    <a:pt x="95" y="1221"/>
                  </a:lnTo>
                  <a:lnTo>
                    <a:pt x="44" y="1241"/>
                  </a:lnTo>
                  <a:lnTo>
                    <a:pt x="12" y="1254"/>
                  </a:lnTo>
                  <a:lnTo>
                    <a:pt x="0" y="1258"/>
                  </a:lnTo>
                  <a:lnTo>
                    <a:pt x="0" y="1616"/>
                  </a:lnTo>
                  <a:lnTo>
                    <a:pt x="1587" y="973"/>
                  </a:lnTo>
                  <a:lnTo>
                    <a:pt x="1587" y="6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9900"/>
            </a:solidFill>
            <a:ln w="936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7" name="Line 17"/>
          <p:cNvSpPr/>
          <p:nvPr/>
        </p:nvSpPr>
        <p:spPr>
          <a:xfrm>
            <a:off x="452160" y="1112760"/>
            <a:ext cx="8691840" cy="0"/>
          </a:xfrm>
          <a:prstGeom prst="line">
            <a:avLst/>
          </a:prstGeom>
          <a:ln w="1260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8" name="Group 18"/>
          <p:cNvGrpSpPr/>
          <p:nvPr/>
        </p:nvGrpSpPr>
        <p:grpSpPr>
          <a:xfrm>
            <a:off x="6806160" y="246240"/>
            <a:ext cx="1866960" cy="713160"/>
            <a:chOff x="6806160" y="246240"/>
            <a:chExt cx="1866960" cy="713160"/>
          </a:xfrm>
        </p:grpSpPr>
        <p:sp>
          <p:nvSpPr>
            <p:cNvPr id="19" name="CustomShape 19"/>
            <p:cNvSpPr/>
            <p:nvPr/>
          </p:nvSpPr>
          <p:spPr>
            <a:xfrm>
              <a:off x="6806160" y="246240"/>
              <a:ext cx="866160" cy="713160"/>
            </a:xfrm>
            <a:custGeom>
              <a:avLst/>
              <a:gdLst/>
              <a:ahLst/>
              <a:rect l="l" t="t" r="r" b="b"/>
              <a:pathLst>
                <a:path w="7779" h="6409">
                  <a:moveTo>
                    <a:pt x="7779" y="1780"/>
                  </a:moveTo>
                  <a:lnTo>
                    <a:pt x="7764" y="1799"/>
                  </a:lnTo>
                  <a:lnTo>
                    <a:pt x="7748" y="1819"/>
                  </a:lnTo>
                  <a:lnTo>
                    <a:pt x="7731" y="1838"/>
                  </a:lnTo>
                  <a:lnTo>
                    <a:pt x="7713" y="1856"/>
                  </a:lnTo>
                  <a:lnTo>
                    <a:pt x="7694" y="1875"/>
                  </a:lnTo>
                  <a:lnTo>
                    <a:pt x="7674" y="1893"/>
                  </a:lnTo>
                  <a:lnTo>
                    <a:pt x="7654" y="1912"/>
                  </a:lnTo>
                  <a:lnTo>
                    <a:pt x="7632" y="1931"/>
                  </a:lnTo>
                  <a:lnTo>
                    <a:pt x="7610" y="1949"/>
                  </a:lnTo>
                  <a:lnTo>
                    <a:pt x="7587" y="1967"/>
                  </a:lnTo>
                  <a:lnTo>
                    <a:pt x="7563" y="1986"/>
                  </a:lnTo>
                  <a:lnTo>
                    <a:pt x="7538" y="2005"/>
                  </a:lnTo>
                  <a:lnTo>
                    <a:pt x="7486" y="2041"/>
                  </a:lnTo>
                  <a:lnTo>
                    <a:pt x="7430" y="2077"/>
                  </a:lnTo>
                  <a:lnTo>
                    <a:pt x="7399" y="2098"/>
                  </a:lnTo>
                  <a:lnTo>
                    <a:pt x="7367" y="2118"/>
                  </a:lnTo>
                  <a:lnTo>
                    <a:pt x="7335" y="2136"/>
                  </a:lnTo>
                  <a:lnTo>
                    <a:pt x="7302" y="2154"/>
                  </a:lnTo>
                  <a:lnTo>
                    <a:pt x="7269" y="2172"/>
                  </a:lnTo>
                  <a:lnTo>
                    <a:pt x="7237" y="2190"/>
                  </a:lnTo>
                  <a:lnTo>
                    <a:pt x="7202" y="2206"/>
                  </a:lnTo>
                  <a:lnTo>
                    <a:pt x="7169" y="2221"/>
                  </a:lnTo>
                  <a:lnTo>
                    <a:pt x="7135" y="2236"/>
                  </a:lnTo>
                  <a:lnTo>
                    <a:pt x="7101" y="2250"/>
                  </a:lnTo>
                  <a:lnTo>
                    <a:pt x="7066" y="2264"/>
                  </a:lnTo>
                  <a:lnTo>
                    <a:pt x="7032" y="2277"/>
                  </a:lnTo>
                  <a:lnTo>
                    <a:pt x="6997" y="2289"/>
                  </a:lnTo>
                  <a:lnTo>
                    <a:pt x="6962" y="2301"/>
                  </a:lnTo>
                  <a:lnTo>
                    <a:pt x="6926" y="2312"/>
                  </a:lnTo>
                  <a:lnTo>
                    <a:pt x="6890" y="2322"/>
                  </a:lnTo>
                  <a:lnTo>
                    <a:pt x="6854" y="2332"/>
                  </a:lnTo>
                  <a:lnTo>
                    <a:pt x="6817" y="2341"/>
                  </a:lnTo>
                  <a:lnTo>
                    <a:pt x="6781" y="2350"/>
                  </a:lnTo>
                  <a:lnTo>
                    <a:pt x="6744" y="2357"/>
                  </a:lnTo>
                  <a:lnTo>
                    <a:pt x="6707" y="2365"/>
                  </a:lnTo>
                  <a:lnTo>
                    <a:pt x="6670" y="2371"/>
                  </a:lnTo>
                  <a:lnTo>
                    <a:pt x="6632" y="2378"/>
                  </a:lnTo>
                  <a:lnTo>
                    <a:pt x="6594" y="2383"/>
                  </a:lnTo>
                  <a:lnTo>
                    <a:pt x="6555" y="2387"/>
                  </a:lnTo>
                  <a:lnTo>
                    <a:pt x="6517" y="2392"/>
                  </a:lnTo>
                  <a:lnTo>
                    <a:pt x="6478" y="2395"/>
                  </a:lnTo>
                  <a:lnTo>
                    <a:pt x="6439" y="2398"/>
                  </a:lnTo>
                  <a:lnTo>
                    <a:pt x="6399" y="2400"/>
                  </a:lnTo>
                  <a:lnTo>
                    <a:pt x="6359" y="2401"/>
                  </a:lnTo>
                  <a:lnTo>
                    <a:pt x="6320" y="2402"/>
                  </a:lnTo>
                  <a:lnTo>
                    <a:pt x="6279" y="2402"/>
                  </a:lnTo>
                  <a:lnTo>
                    <a:pt x="6231" y="2401"/>
                  </a:lnTo>
                  <a:lnTo>
                    <a:pt x="6182" y="2399"/>
                  </a:lnTo>
                  <a:lnTo>
                    <a:pt x="6132" y="2394"/>
                  </a:lnTo>
                  <a:lnTo>
                    <a:pt x="6082" y="2387"/>
                  </a:lnTo>
                  <a:lnTo>
                    <a:pt x="6032" y="2379"/>
                  </a:lnTo>
                  <a:lnTo>
                    <a:pt x="5981" y="2368"/>
                  </a:lnTo>
                  <a:lnTo>
                    <a:pt x="5929" y="2355"/>
                  </a:lnTo>
                  <a:lnTo>
                    <a:pt x="5878" y="2340"/>
                  </a:lnTo>
                  <a:lnTo>
                    <a:pt x="5827" y="2324"/>
                  </a:lnTo>
                  <a:lnTo>
                    <a:pt x="5774" y="2305"/>
                  </a:lnTo>
                  <a:lnTo>
                    <a:pt x="5721" y="2285"/>
                  </a:lnTo>
                  <a:lnTo>
                    <a:pt x="5668" y="2262"/>
                  </a:lnTo>
                  <a:lnTo>
                    <a:pt x="5615" y="2238"/>
                  </a:lnTo>
                  <a:lnTo>
                    <a:pt x="5561" y="2211"/>
                  </a:lnTo>
                  <a:lnTo>
                    <a:pt x="5508" y="2183"/>
                  </a:lnTo>
                  <a:lnTo>
                    <a:pt x="5453" y="2152"/>
                  </a:lnTo>
                  <a:lnTo>
                    <a:pt x="5412" y="2128"/>
                  </a:lnTo>
                  <a:lnTo>
                    <a:pt x="5369" y="2102"/>
                  </a:lnTo>
                  <a:lnTo>
                    <a:pt x="5325" y="2074"/>
                  </a:lnTo>
                  <a:lnTo>
                    <a:pt x="5279" y="2044"/>
                  </a:lnTo>
                  <a:lnTo>
                    <a:pt x="5233" y="2013"/>
                  </a:lnTo>
                  <a:lnTo>
                    <a:pt x="5185" y="1980"/>
                  </a:lnTo>
                  <a:lnTo>
                    <a:pt x="5137" y="1945"/>
                  </a:lnTo>
                  <a:lnTo>
                    <a:pt x="5086" y="1908"/>
                  </a:lnTo>
                  <a:lnTo>
                    <a:pt x="5035" y="1870"/>
                  </a:lnTo>
                  <a:lnTo>
                    <a:pt x="4983" y="1830"/>
                  </a:lnTo>
                  <a:lnTo>
                    <a:pt x="4929" y="1789"/>
                  </a:lnTo>
                  <a:lnTo>
                    <a:pt x="4875" y="1745"/>
                  </a:lnTo>
                  <a:lnTo>
                    <a:pt x="4818" y="1700"/>
                  </a:lnTo>
                  <a:lnTo>
                    <a:pt x="4761" y="1653"/>
                  </a:lnTo>
                  <a:lnTo>
                    <a:pt x="4702" y="1604"/>
                  </a:lnTo>
                  <a:lnTo>
                    <a:pt x="4642" y="1554"/>
                  </a:lnTo>
                  <a:lnTo>
                    <a:pt x="4020" y="1018"/>
                  </a:lnTo>
                  <a:lnTo>
                    <a:pt x="3929" y="943"/>
                  </a:lnTo>
                  <a:lnTo>
                    <a:pt x="3840" y="872"/>
                  </a:lnTo>
                  <a:lnTo>
                    <a:pt x="3755" y="804"/>
                  </a:lnTo>
                  <a:lnTo>
                    <a:pt x="3671" y="740"/>
                  </a:lnTo>
                  <a:lnTo>
                    <a:pt x="3590" y="679"/>
                  </a:lnTo>
                  <a:lnTo>
                    <a:pt x="3512" y="622"/>
                  </a:lnTo>
                  <a:lnTo>
                    <a:pt x="3436" y="570"/>
                  </a:lnTo>
                  <a:lnTo>
                    <a:pt x="3363" y="521"/>
                  </a:lnTo>
                  <a:lnTo>
                    <a:pt x="3314" y="489"/>
                  </a:lnTo>
                  <a:lnTo>
                    <a:pt x="3266" y="458"/>
                  </a:lnTo>
                  <a:lnTo>
                    <a:pt x="3218" y="428"/>
                  </a:lnTo>
                  <a:lnTo>
                    <a:pt x="3169" y="398"/>
                  </a:lnTo>
                  <a:lnTo>
                    <a:pt x="3121" y="370"/>
                  </a:lnTo>
                  <a:lnTo>
                    <a:pt x="3074" y="344"/>
                  </a:lnTo>
                  <a:lnTo>
                    <a:pt x="3026" y="318"/>
                  </a:lnTo>
                  <a:lnTo>
                    <a:pt x="2979" y="292"/>
                  </a:lnTo>
                  <a:lnTo>
                    <a:pt x="2931" y="269"/>
                  </a:lnTo>
                  <a:lnTo>
                    <a:pt x="2884" y="246"/>
                  </a:lnTo>
                  <a:lnTo>
                    <a:pt x="2837" y="224"/>
                  </a:lnTo>
                  <a:lnTo>
                    <a:pt x="2790" y="203"/>
                  </a:lnTo>
                  <a:lnTo>
                    <a:pt x="2743" y="183"/>
                  </a:lnTo>
                  <a:lnTo>
                    <a:pt x="2695" y="165"/>
                  </a:lnTo>
                  <a:lnTo>
                    <a:pt x="2648" y="147"/>
                  </a:lnTo>
                  <a:lnTo>
                    <a:pt x="2602" y="130"/>
                  </a:lnTo>
                  <a:lnTo>
                    <a:pt x="2555" y="115"/>
                  </a:lnTo>
                  <a:lnTo>
                    <a:pt x="2509" y="100"/>
                  </a:lnTo>
                  <a:lnTo>
                    <a:pt x="2462" y="86"/>
                  </a:lnTo>
                  <a:lnTo>
                    <a:pt x="2416" y="73"/>
                  </a:lnTo>
                  <a:lnTo>
                    <a:pt x="2370" y="61"/>
                  </a:lnTo>
                  <a:lnTo>
                    <a:pt x="2324" y="51"/>
                  </a:lnTo>
                  <a:lnTo>
                    <a:pt x="2278" y="41"/>
                  </a:lnTo>
                  <a:lnTo>
                    <a:pt x="2232" y="32"/>
                  </a:lnTo>
                  <a:lnTo>
                    <a:pt x="2187" y="25"/>
                  </a:lnTo>
                  <a:lnTo>
                    <a:pt x="2141" y="19"/>
                  </a:lnTo>
                  <a:lnTo>
                    <a:pt x="2096" y="13"/>
                  </a:lnTo>
                  <a:lnTo>
                    <a:pt x="2050" y="9"/>
                  </a:lnTo>
                  <a:lnTo>
                    <a:pt x="2005" y="5"/>
                  </a:lnTo>
                  <a:lnTo>
                    <a:pt x="1961" y="3"/>
                  </a:lnTo>
                  <a:lnTo>
                    <a:pt x="1916" y="1"/>
                  </a:lnTo>
                  <a:lnTo>
                    <a:pt x="1871" y="0"/>
                  </a:lnTo>
                  <a:lnTo>
                    <a:pt x="1825" y="0"/>
                  </a:lnTo>
                  <a:lnTo>
                    <a:pt x="1780" y="1"/>
                  </a:lnTo>
                  <a:lnTo>
                    <a:pt x="1734" y="4"/>
                  </a:lnTo>
                  <a:lnTo>
                    <a:pt x="1689" y="6"/>
                  </a:lnTo>
                  <a:lnTo>
                    <a:pt x="1644" y="9"/>
                  </a:lnTo>
                  <a:lnTo>
                    <a:pt x="1599" y="12"/>
                  </a:lnTo>
                  <a:lnTo>
                    <a:pt x="1554" y="16"/>
                  </a:lnTo>
                  <a:lnTo>
                    <a:pt x="1510" y="21"/>
                  </a:lnTo>
                  <a:lnTo>
                    <a:pt x="1465" y="27"/>
                  </a:lnTo>
                  <a:lnTo>
                    <a:pt x="1421" y="32"/>
                  </a:lnTo>
                  <a:lnTo>
                    <a:pt x="1378" y="40"/>
                  </a:lnTo>
                  <a:lnTo>
                    <a:pt x="1334" y="47"/>
                  </a:lnTo>
                  <a:lnTo>
                    <a:pt x="1290" y="55"/>
                  </a:lnTo>
                  <a:lnTo>
                    <a:pt x="1246" y="65"/>
                  </a:lnTo>
                  <a:lnTo>
                    <a:pt x="1203" y="73"/>
                  </a:lnTo>
                  <a:lnTo>
                    <a:pt x="1160" y="84"/>
                  </a:lnTo>
                  <a:lnTo>
                    <a:pt x="1118" y="94"/>
                  </a:lnTo>
                  <a:lnTo>
                    <a:pt x="1075" y="106"/>
                  </a:lnTo>
                  <a:lnTo>
                    <a:pt x="1032" y="118"/>
                  </a:lnTo>
                  <a:lnTo>
                    <a:pt x="990" y="131"/>
                  </a:lnTo>
                  <a:lnTo>
                    <a:pt x="948" y="145"/>
                  </a:lnTo>
                  <a:lnTo>
                    <a:pt x="906" y="159"/>
                  </a:lnTo>
                  <a:lnTo>
                    <a:pt x="864" y="174"/>
                  </a:lnTo>
                  <a:lnTo>
                    <a:pt x="822" y="189"/>
                  </a:lnTo>
                  <a:lnTo>
                    <a:pt x="781" y="205"/>
                  </a:lnTo>
                  <a:lnTo>
                    <a:pt x="740" y="222"/>
                  </a:lnTo>
                  <a:lnTo>
                    <a:pt x="699" y="239"/>
                  </a:lnTo>
                  <a:lnTo>
                    <a:pt x="658" y="257"/>
                  </a:lnTo>
                  <a:lnTo>
                    <a:pt x="617" y="276"/>
                  </a:lnTo>
                  <a:lnTo>
                    <a:pt x="577" y="295"/>
                  </a:lnTo>
                  <a:lnTo>
                    <a:pt x="537" y="316"/>
                  </a:lnTo>
                  <a:lnTo>
                    <a:pt x="497" y="337"/>
                  </a:lnTo>
                  <a:lnTo>
                    <a:pt x="447" y="363"/>
                  </a:lnTo>
                  <a:lnTo>
                    <a:pt x="399" y="388"/>
                  </a:lnTo>
                  <a:lnTo>
                    <a:pt x="351" y="415"/>
                  </a:lnTo>
                  <a:lnTo>
                    <a:pt x="304" y="443"/>
                  </a:lnTo>
                  <a:lnTo>
                    <a:pt x="259" y="472"/>
                  </a:lnTo>
                  <a:lnTo>
                    <a:pt x="214" y="502"/>
                  </a:lnTo>
                  <a:lnTo>
                    <a:pt x="171" y="533"/>
                  </a:lnTo>
                  <a:lnTo>
                    <a:pt x="128" y="564"/>
                  </a:lnTo>
                  <a:lnTo>
                    <a:pt x="90" y="594"/>
                  </a:lnTo>
                  <a:lnTo>
                    <a:pt x="55" y="621"/>
                  </a:lnTo>
                  <a:lnTo>
                    <a:pt x="25" y="646"/>
                  </a:lnTo>
                  <a:lnTo>
                    <a:pt x="0" y="670"/>
                  </a:lnTo>
                  <a:lnTo>
                    <a:pt x="4295" y="6409"/>
                  </a:lnTo>
                  <a:lnTo>
                    <a:pt x="7779" y="1780"/>
                  </a:lnTo>
                  <a:close/>
                </a:path>
              </a:pathLst>
            </a:custGeom>
            <a:solidFill>
              <a:srgbClr val="006f73"/>
            </a:solidFill>
            <a:ln w="93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" name="CustomShape 20"/>
            <p:cNvSpPr/>
            <p:nvPr/>
          </p:nvSpPr>
          <p:spPr>
            <a:xfrm>
              <a:off x="7323480" y="275400"/>
              <a:ext cx="448200" cy="237240"/>
            </a:xfrm>
            <a:custGeom>
              <a:avLst/>
              <a:gdLst/>
              <a:ahLst/>
              <a:rect l="l" t="t" r="r" b="b"/>
              <a:pathLst>
                <a:path w="4038" h="2135">
                  <a:moveTo>
                    <a:pt x="4038" y="332"/>
                  </a:moveTo>
                  <a:lnTo>
                    <a:pt x="4011" y="312"/>
                  </a:lnTo>
                  <a:lnTo>
                    <a:pt x="3983" y="291"/>
                  </a:lnTo>
                  <a:lnTo>
                    <a:pt x="3953" y="270"/>
                  </a:lnTo>
                  <a:lnTo>
                    <a:pt x="3920" y="250"/>
                  </a:lnTo>
                  <a:lnTo>
                    <a:pt x="3886" y="229"/>
                  </a:lnTo>
                  <a:lnTo>
                    <a:pt x="3849" y="209"/>
                  </a:lnTo>
                  <a:lnTo>
                    <a:pt x="3811" y="189"/>
                  </a:lnTo>
                  <a:lnTo>
                    <a:pt x="3771" y="167"/>
                  </a:lnTo>
                  <a:lnTo>
                    <a:pt x="3730" y="148"/>
                  </a:lnTo>
                  <a:lnTo>
                    <a:pt x="3688" y="129"/>
                  </a:lnTo>
                  <a:lnTo>
                    <a:pt x="3646" y="112"/>
                  </a:lnTo>
                  <a:lnTo>
                    <a:pt x="3604" y="96"/>
                  </a:lnTo>
                  <a:lnTo>
                    <a:pt x="3563" y="81"/>
                  </a:lnTo>
                  <a:lnTo>
                    <a:pt x="3521" y="67"/>
                  </a:lnTo>
                  <a:lnTo>
                    <a:pt x="3480" y="54"/>
                  </a:lnTo>
                  <a:lnTo>
                    <a:pt x="3439" y="42"/>
                  </a:lnTo>
                  <a:lnTo>
                    <a:pt x="3397" y="33"/>
                  </a:lnTo>
                  <a:lnTo>
                    <a:pt x="3355" y="24"/>
                  </a:lnTo>
                  <a:lnTo>
                    <a:pt x="3313" y="17"/>
                  </a:lnTo>
                  <a:lnTo>
                    <a:pt x="3273" y="10"/>
                  </a:lnTo>
                  <a:lnTo>
                    <a:pt x="3231" y="6"/>
                  </a:lnTo>
                  <a:lnTo>
                    <a:pt x="3189" y="3"/>
                  </a:lnTo>
                  <a:lnTo>
                    <a:pt x="3148" y="1"/>
                  </a:lnTo>
                  <a:lnTo>
                    <a:pt x="3106" y="0"/>
                  </a:lnTo>
                  <a:lnTo>
                    <a:pt x="3061" y="1"/>
                  </a:lnTo>
                  <a:lnTo>
                    <a:pt x="3016" y="3"/>
                  </a:lnTo>
                  <a:lnTo>
                    <a:pt x="2970" y="6"/>
                  </a:lnTo>
                  <a:lnTo>
                    <a:pt x="2925" y="10"/>
                  </a:lnTo>
                  <a:lnTo>
                    <a:pt x="2879" y="17"/>
                  </a:lnTo>
                  <a:lnTo>
                    <a:pt x="2833" y="24"/>
                  </a:lnTo>
                  <a:lnTo>
                    <a:pt x="2787" y="33"/>
                  </a:lnTo>
                  <a:lnTo>
                    <a:pt x="2741" y="43"/>
                  </a:lnTo>
                  <a:lnTo>
                    <a:pt x="2694" y="54"/>
                  </a:lnTo>
                  <a:lnTo>
                    <a:pt x="2648" y="67"/>
                  </a:lnTo>
                  <a:lnTo>
                    <a:pt x="2601" y="82"/>
                  </a:lnTo>
                  <a:lnTo>
                    <a:pt x="2554" y="97"/>
                  </a:lnTo>
                  <a:lnTo>
                    <a:pt x="2506" y="114"/>
                  </a:lnTo>
                  <a:lnTo>
                    <a:pt x="2458" y="132"/>
                  </a:lnTo>
                  <a:lnTo>
                    <a:pt x="2410" y="151"/>
                  </a:lnTo>
                  <a:lnTo>
                    <a:pt x="2361" y="172"/>
                  </a:lnTo>
                  <a:lnTo>
                    <a:pt x="2330" y="186"/>
                  </a:lnTo>
                  <a:lnTo>
                    <a:pt x="2298" y="200"/>
                  </a:lnTo>
                  <a:lnTo>
                    <a:pt x="2264" y="218"/>
                  </a:lnTo>
                  <a:lnTo>
                    <a:pt x="2228" y="236"/>
                  </a:lnTo>
                  <a:lnTo>
                    <a:pt x="2152" y="276"/>
                  </a:lnTo>
                  <a:lnTo>
                    <a:pt x="2067" y="321"/>
                  </a:lnTo>
                  <a:lnTo>
                    <a:pt x="1977" y="374"/>
                  </a:lnTo>
                  <a:lnTo>
                    <a:pt x="1880" y="430"/>
                  </a:lnTo>
                  <a:lnTo>
                    <a:pt x="1776" y="494"/>
                  </a:lnTo>
                  <a:lnTo>
                    <a:pt x="1665" y="563"/>
                  </a:lnTo>
                  <a:lnTo>
                    <a:pt x="1605" y="599"/>
                  </a:lnTo>
                  <a:lnTo>
                    <a:pt x="1546" y="636"/>
                  </a:lnTo>
                  <a:lnTo>
                    <a:pt x="1490" y="670"/>
                  </a:lnTo>
                  <a:lnTo>
                    <a:pt x="1435" y="702"/>
                  </a:lnTo>
                  <a:lnTo>
                    <a:pt x="1381" y="734"/>
                  </a:lnTo>
                  <a:lnTo>
                    <a:pt x="1330" y="764"/>
                  </a:lnTo>
                  <a:lnTo>
                    <a:pt x="1281" y="793"/>
                  </a:lnTo>
                  <a:lnTo>
                    <a:pt x="1233" y="820"/>
                  </a:lnTo>
                  <a:lnTo>
                    <a:pt x="1187" y="847"/>
                  </a:lnTo>
                  <a:lnTo>
                    <a:pt x="1142" y="872"/>
                  </a:lnTo>
                  <a:lnTo>
                    <a:pt x="1099" y="895"/>
                  </a:lnTo>
                  <a:lnTo>
                    <a:pt x="1057" y="918"/>
                  </a:lnTo>
                  <a:lnTo>
                    <a:pt x="1018" y="939"/>
                  </a:lnTo>
                  <a:lnTo>
                    <a:pt x="980" y="958"/>
                  </a:lnTo>
                  <a:lnTo>
                    <a:pt x="944" y="977"/>
                  </a:lnTo>
                  <a:lnTo>
                    <a:pt x="910" y="994"/>
                  </a:lnTo>
                  <a:lnTo>
                    <a:pt x="853" y="1020"/>
                  </a:lnTo>
                  <a:lnTo>
                    <a:pt x="796" y="1047"/>
                  </a:lnTo>
                  <a:lnTo>
                    <a:pt x="740" y="1072"/>
                  </a:lnTo>
                  <a:lnTo>
                    <a:pt x="683" y="1095"/>
                  </a:lnTo>
                  <a:lnTo>
                    <a:pt x="625" y="1118"/>
                  </a:lnTo>
                  <a:lnTo>
                    <a:pt x="568" y="1139"/>
                  </a:lnTo>
                  <a:lnTo>
                    <a:pt x="512" y="1159"/>
                  </a:lnTo>
                  <a:lnTo>
                    <a:pt x="455" y="1179"/>
                  </a:lnTo>
                  <a:lnTo>
                    <a:pt x="398" y="1196"/>
                  </a:lnTo>
                  <a:lnTo>
                    <a:pt x="342" y="1213"/>
                  </a:lnTo>
                  <a:lnTo>
                    <a:pt x="284" y="1228"/>
                  </a:lnTo>
                  <a:lnTo>
                    <a:pt x="227" y="1242"/>
                  </a:lnTo>
                  <a:lnTo>
                    <a:pt x="171" y="1254"/>
                  </a:lnTo>
                  <a:lnTo>
                    <a:pt x="114" y="1266"/>
                  </a:lnTo>
                  <a:lnTo>
                    <a:pt x="57" y="1277"/>
                  </a:lnTo>
                  <a:lnTo>
                    <a:pt x="0" y="1287"/>
                  </a:lnTo>
                  <a:lnTo>
                    <a:pt x="60" y="1337"/>
                  </a:lnTo>
                  <a:lnTo>
                    <a:pt x="119" y="1386"/>
                  </a:lnTo>
                  <a:lnTo>
                    <a:pt x="176" y="1433"/>
                  </a:lnTo>
                  <a:lnTo>
                    <a:pt x="233" y="1478"/>
                  </a:lnTo>
                  <a:lnTo>
                    <a:pt x="287" y="1522"/>
                  </a:lnTo>
                  <a:lnTo>
                    <a:pt x="341" y="1563"/>
                  </a:lnTo>
                  <a:lnTo>
                    <a:pt x="393" y="1603"/>
                  </a:lnTo>
                  <a:lnTo>
                    <a:pt x="444" y="1641"/>
                  </a:lnTo>
                  <a:lnTo>
                    <a:pt x="495" y="1678"/>
                  </a:lnTo>
                  <a:lnTo>
                    <a:pt x="543" y="1713"/>
                  </a:lnTo>
                  <a:lnTo>
                    <a:pt x="591" y="1746"/>
                  </a:lnTo>
                  <a:lnTo>
                    <a:pt x="637" y="1777"/>
                  </a:lnTo>
                  <a:lnTo>
                    <a:pt x="683" y="1807"/>
                  </a:lnTo>
                  <a:lnTo>
                    <a:pt x="727" y="1835"/>
                  </a:lnTo>
                  <a:lnTo>
                    <a:pt x="770" y="1861"/>
                  </a:lnTo>
                  <a:lnTo>
                    <a:pt x="811" y="1885"/>
                  </a:lnTo>
                  <a:lnTo>
                    <a:pt x="866" y="1916"/>
                  </a:lnTo>
                  <a:lnTo>
                    <a:pt x="919" y="1944"/>
                  </a:lnTo>
                  <a:lnTo>
                    <a:pt x="973" y="1971"/>
                  </a:lnTo>
                  <a:lnTo>
                    <a:pt x="1026" y="1995"/>
                  </a:lnTo>
                  <a:lnTo>
                    <a:pt x="1079" y="2018"/>
                  </a:lnTo>
                  <a:lnTo>
                    <a:pt x="1132" y="2038"/>
                  </a:lnTo>
                  <a:lnTo>
                    <a:pt x="1185" y="2057"/>
                  </a:lnTo>
                  <a:lnTo>
                    <a:pt x="1236" y="2073"/>
                  </a:lnTo>
                  <a:lnTo>
                    <a:pt x="1287" y="2088"/>
                  </a:lnTo>
                  <a:lnTo>
                    <a:pt x="1339" y="2101"/>
                  </a:lnTo>
                  <a:lnTo>
                    <a:pt x="1390" y="2112"/>
                  </a:lnTo>
                  <a:lnTo>
                    <a:pt x="1440" y="2120"/>
                  </a:lnTo>
                  <a:lnTo>
                    <a:pt x="1490" y="2127"/>
                  </a:lnTo>
                  <a:lnTo>
                    <a:pt x="1540" y="2132"/>
                  </a:lnTo>
                  <a:lnTo>
                    <a:pt x="1589" y="2134"/>
                  </a:lnTo>
                  <a:lnTo>
                    <a:pt x="1637" y="2135"/>
                  </a:lnTo>
                  <a:lnTo>
                    <a:pt x="1678" y="2135"/>
                  </a:lnTo>
                  <a:lnTo>
                    <a:pt x="1717" y="2134"/>
                  </a:lnTo>
                  <a:lnTo>
                    <a:pt x="1757" y="2133"/>
                  </a:lnTo>
                  <a:lnTo>
                    <a:pt x="1797" y="2131"/>
                  </a:lnTo>
                  <a:lnTo>
                    <a:pt x="1836" y="2128"/>
                  </a:lnTo>
                  <a:lnTo>
                    <a:pt x="1875" y="2125"/>
                  </a:lnTo>
                  <a:lnTo>
                    <a:pt x="1913" y="2120"/>
                  </a:lnTo>
                  <a:lnTo>
                    <a:pt x="1952" y="2116"/>
                  </a:lnTo>
                  <a:lnTo>
                    <a:pt x="1990" y="2111"/>
                  </a:lnTo>
                  <a:lnTo>
                    <a:pt x="2028" y="2104"/>
                  </a:lnTo>
                  <a:lnTo>
                    <a:pt x="2065" y="2098"/>
                  </a:lnTo>
                  <a:lnTo>
                    <a:pt x="2102" y="2090"/>
                  </a:lnTo>
                  <a:lnTo>
                    <a:pt x="2139" y="2083"/>
                  </a:lnTo>
                  <a:lnTo>
                    <a:pt x="2175" y="2074"/>
                  </a:lnTo>
                  <a:lnTo>
                    <a:pt x="2212" y="2065"/>
                  </a:lnTo>
                  <a:lnTo>
                    <a:pt x="2248" y="2055"/>
                  </a:lnTo>
                  <a:lnTo>
                    <a:pt x="2284" y="2045"/>
                  </a:lnTo>
                  <a:lnTo>
                    <a:pt x="2320" y="2034"/>
                  </a:lnTo>
                  <a:lnTo>
                    <a:pt x="2355" y="2022"/>
                  </a:lnTo>
                  <a:lnTo>
                    <a:pt x="2390" y="2010"/>
                  </a:lnTo>
                  <a:lnTo>
                    <a:pt x="2424" y="1997"/>
                  </a:lnTo>
                  <a:lnTo>
                    <a:pt x="2459" y="1983"/>
                  </a:lnTo>
                  <a:lnTo>
                    <a:pt x="2493" y="1969"/>
                  </a:lnTo>
                  <a:lnTo>
                    <a:pt x="2527" y="1954"/>
                  </a:lnTo>
                  <a:lnTo>
                    <a:pt x="2560" y="1939"/>
                  </a:lnTo>
                  <a:lnTo>
                    <a:pt x="2595" y="1923"/>
                  </a:lnTo>
                  <a:lnTo>
                    <a:pt x="2627" y="1905"/>
                  </a:lnTo>
                  <a:lnTo>
                    <a:pt x="2660" y="1887"/>
                  </a:lnTo>
                  <a:lnTo>
                    <a:pt x="2693" y="1869"/>
                  </a:lnTo>
                  <a:lnTo>
                    <a:pt x="2725" y="1851"/>
                  </a:lnTo>
                  <a:lnTo>
                    <a:pt x="2757" y="1831"/>
                  </a:lnTo>
                  <a:lnTo>
                    <a:pt x="2788" y="1810"/>
                  </a:lnTo>
                  <a:lnTo>
                    <a:pt x="2819" y="1791"/>
                  </a:lnTo>
                  <a:lnTo>
                    <a:pt x="2849" y="1771"/>
                  </a:lnTo>
                  <a:lnTo>
                    <a:pt x="2879" y="1752"/>
                  </a:lnTo>
                  <a:lnTo>
                    <a:pt x="2907" y="1731"/>
                  </a:lnTo>
                  <a:lnTo>
                    <a:pt x="2934" y="1711"/>
                  </a:lnTo>
                  <a:lnTo>
                    <a:pt x="2959" y="1691"/>
                  </a:lnTo>
                  <a:lnTo>
                    <a:pt x="2984" y="1670"/>
                  </a:lnTo>
                  <a:lnTo>
                    <a:pt x="3009" y="1650"/>
                  </a:lnTo>
                  <a:lnTo>
                    <a:pt x="3031" y="1630"/>
                  </a:lnTo>
                  <a:lnTo>
                    <a:pt x="3052" y="1609"/>
                  </a:lnTo>
                  <a:lnTo>
                    <a:pt x="3074" y="1589"/>
                  </a:lnTo>
                  <a:lnTo>
                    <a:pt x="3093" y="1569"/>
                  </a:lnTo>
                  <a:lnTo>
                    <a:pt x="3111" y="1547"/>
                  </a:lnTo>
                  <a:lnTo>
                    <a:pt x="3128" y="1527"/>
                  </a:lnTo>
                  <a:lnTo>
                    <a:pt x="3145" y="1507"/>
                  </a:lnTo>
                  <a:lnTo>
                    <a:pt x="3160" y="1486"/>
                  </a:lnTo>
                  <a:lnTo>
                    <a:pt x="4038" y="332"/>
                  </a:lnTo>
                  <a:close/>
                </a:path>
              </a:pathLst>
            </a:custGeom>
            <a:solidFill>
              <a:srgbClr val="e39e34"/>
            </a:solidFill>
            <a:ln w="93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" name="CustomShape 21"/>
            <p:cNvSpPr/>
            <p:nvPr/>
          </p:nvSpPr>
          <p:spPr>
            <a:xfrm>
              <a:off x="7769880" y="610200"/>
              <a:ext cx="903240" cy="246960"/>
            </a:xfrm>
            <a:custGeom>
              <a:avLst/>
              <a:gdLst/>
              <a:ahLst/>
              <a:rect l="l" t="t" r="r" b="b"/>
              <a:pathLst>
                <a:path w="8112" h="2233">
                  <a:moveTo>
                    <a:pt x="2157" y="0"/>
                  </a:moveTo>
                  <a:lnTo>
                    <a:pt x="1731" y="0"/>
                  </a:lnTo>
                  <a:lnTo>
                    <a:pt x="1124" y="1647"/>
                  </a:lnTo>
                  <a:lnTo>
                    <a:pt x="1116" y="1647"/>
                  </a:lnTo>
                  <a:lnTo>
                    <a:pt x="454" y="0"/>
                  </a:lnTo>
                  <a:lnTo>
                    <a:pt x="0" y="0"/>
                  </a:lnTo>
                  <a:lnTo>
                    <a:pt x="795" y="1932"/>
                  </a:lnTo>
                  <a:lnTo>
                    <a:pt x="807" y="1960"/>
                  </a:lnTo>
                  <a:lnTo>
                    <a:pt x="822" y="1988"/>
                  </a:lnTo>
                  <a:lnTo>
                    <a:pt x="837" y="2013"/>
                  </a:lnTo>
                  <a:lnTo>
                    <a:pt x="855" y="2038"/>
                  </a:lnTo>
                  <a:lnTo>
                    <a:pt x="874" y="2063"/>
                  </a:lnTo>
                  <a:lnTo>
                    <a:pt x="895" y="2085"/>
                  </a:lnTo>
                  <a:lnTo>
                    <a:pt x="918" y="2106"/>
                  </a:lnTo>
                  <a:lnTo>
                    <a:pt x="944" y="2128"/>
                  </a:lnTo>
                  <a:lnTo>
                    <a:pt x="961" y="2141"/>
                  </a:lnTo>
                  <a:lnTo>
                    <a:pt x="978" y="2152"/>
                  </a:lnTo>
                  <a:lnTo>
                    <a:pt x="996" y="2163"/>
                  </a:lnTo>
                  <a:lnTo>
                    <a:pt x="1014" y="2174"/>
                  </a:lnTo>
                  <a:lnTo>
                    <a:pt x="1033" y="2183"/>
                  </a:lnTo>
                  <a:lnTo>
                    <a:pt x="1052" y="2192"/>
                  </a:lnTo>
                  <a:lnTo>
                    <a:pt x="1071" y="2199"/>
                  </a:lnTo>
                  <a:lnTo>
                    <a:pt x="1092" y="2207"/>
                  </a:lnTo>
                  <a:lnTo>
                    <a:pt x="1112" y="2213"/>
                  </a:lnTo>
                  <a:lnTo>
                    <a:pt x="1133" y="2219"/>
                  </a:lnTo>
                  <a:lnTo>
                    <a:pt x="1155" y="2223"/>
                  </a:lnTo>
                  <a:lnTo>
                    <a:pt x="1176" y="2226"/>
                  </a:lnTo>
                  <a:lnTo>
                    <a:pt x="1198" y="2229"/>
                  </a:lnTo>
                  <a:lnTo>
                    <a:pt x="1221" y="2231"/>
                  </a:lnTo>
                  <a:lnTo>
                    <a:pt x="1244" y="2233"/>
                  </a:lnTo>
                  <a:lnTo>
                    <a:pt x="1269" y="2233"/>
                  </a:lnTo>
                  <a:lnTo>
                    <a:pt x="2157" y="0"/>
                  </a:lnTo>
                  <a:close/>
                  <a:moveTo>
                    <a:pt x="3532" y="0"/>
                  </a:moveTo>
                  <a:lnTo>
                    <a:pt x="3148" y="0"/>
                  </a:lnTo>
                  <a:lnTo>
                    <a:pt x="2236" y="2202"/>
                  </a:lnTo>
                  <a:lnTo>
                    <a:pt x="2666" y="2202"/>
                  </a:lnTo>
                  <a:lnTo>
                    <a:pt x="2890" y="1642"/>
                  </a:lnTo>
                  <a:lnTo>
                    <a:pt x="3739" y="1642"/>
                  </a:lnTo>
                  <a:lnTo>
                    <a:pt x="3954" y="2202"/>
                  </a:lnTo>
                  <a:lnTo>
                    <a:pt x="4409" y="2202"/>
                  </a:lnTo>
                  <a:lnTo>
                    <a:pt x="3532" y="0"/>
                  </a:lnTo>
                  <a:close/>
                  <a:moveTo>
                    <a:pt x="3606" y="1294"/>
                  </a:moveTo>
                  <a:lnTo>
                    <a:pt x="3031" y="1294"/>
                  </a:lnTo>
                  <a:lnTo>
                    <a:pt x="3321" y="539"/>
                  </a:lnTo>
                  <a:lnTo>
                    <a:pt x="3606" y="1294"/>
                  </a:lnTo>
                  <a:close/>
                  <a:moveTo>
                    <a:pt x="5282" y="0"/>
                  </a:moveTo>
                  <a:lnTo>
                    <a:pt x="4878" y="0"/>
                  </a:lnTo>
                  <a:lnTo>
                    <a:pt x="4878" y="2202"/>
                  </a:lnTo>
                  <a:lnTo>
                    <a:pt x="6265" y="2202"/>
                  </a:lnTo>
                  <a:lnTo>
                    <a:pt x="6265" y="1853"/>
                  </a:lnTo>
                  <a:lnTo>
                    <a:pt x="5282" y="1853"/>
                  </a:lnTo>
                  <a:lnTo>
                    <a:pt x="5282" y="0"/>
                  </a:lnTo>
                  <a:close/>
                  <a:moveTo>
                    <a:pt x="8050" y="172"/>
                  </a:moveTo>
                  <a:lnTo>
                    <a:pt x="8064" y="150"/>
                  </a:lnTo>
                  <a:lnTo>
                    <a:pt x="8076" y="130"/>
                  </a:lnTo>
                  <a:lnTo>
                    <a:pt x="8087" y="109"/>
                  </a:lnTo>
                  <a:lnTo>
                    <a:pt x="8096" y="87"/>
                  </a:lnTo>
                  <a:lnTo>
                    <a:pt x="8103" y="65"/>
                  </a:lnTo>
                  <a:lnTo>
                    <a:pt x="8108" y="43"/>
                  </a:lnTo>
                  <a:lnTo>
                    <a:pt x="8111" y="21"/>
                  </a:lnTo>
                  <a:lnTo>
                    <a:pt x="8112" y="0"/>
                  </a:lnTo>
                  <a:lnTo>
                    <a:pt x="6730" y="0"/>
                  </a:lnTo>
                  <a:lnTo>
                    <a:pt x="6730" y="2202"/>
                  </a:lnTo>
                  <a:lnTo>
                    <a:pt x="8065" y="2202"/>
                  </a:lnTo>
                  <a:lnTo>
                    <a:pt x="8065" y="1853"/>
                  </a:lnTo>
                  <a:lnTo>
                    <a:pt x="7133" y="1853"/>
                  </a:lnTo>
                  <a:lnTo>
                    <a:pt x="7133" y="1223"/>
                  </a:lnTo>
                  <a:lnTo>
                    <a:pt x="7921" y="1223"/>
                  </a:lnTo>
                  <a:lnTo>
                    <a:pt x="7921" y="888"/>
                  </a:lnTo>
                  <a:lnTo>
                    <a:pt x="7133" y="888"/>
                  </a:lnTo>
                  <a:lnTo>
                    <a:pt x="7133" y="351"/>
                  </a:lnTo>
                  <a:lnTo>
                    <a:pt x="7670" y="351"/>
                  </a:lnTo>
                  <a:lnTo>
                    <a:pt x="7701" y="351"/>
                  </a:lnTo>
                  <a:lnTo>
                    <a:pt x="7733" y="349"/>
                  </a:lnTo>
                  <a:lnTo>
                    <a:pt x="7762" y="345"/>
                  </a:lnTo>
                  <a:lnTo>
                    <a:pt x="7791" y="341"/>
                  </a:lnTo>
                  <a:lnTo>
                    <a:pt x="7819" y="334"/>
                  </a:lnTo>
                  <a:lnTo>
                    <a:pt x="7845" y="327"/>
                  </a:lnTo>
                  <a:lnTo>
                    <a:pt x="7871" y="317"/>
                  </a:lnTo>
                  <a:lnTo>
                    <a:pt x="7895" y="307"/>
                  </a:lnTo>
                  <a:lnTo>
                    <a:pt x="7919" y="295"/>
                  </a:lnTo>
                  <a:lnTo>
                    <a:pt x="7941" y="282"/>
                  </a:lnTo>
                  <a:lnTo>
                    <a:pt x="7961" y="267"/>
                  </a:lnTo>
                  <a:lnTo>
                    <a:pt x="7982" y="251"/>
                  </a:lnTo>
                  <a:lnTo>
                    <a:pt x="8001" y="233"/>
                  </a:lnTo>
                  <a:lnTo>
                    <a:pt x="8018" y="214"/>
                  </a:lnTo>
                  <a:lnTo>
                    <a:pt x="8034" y="193"/>
                  </a:lnTo>
                  <a:lnTo>
                    <a:pt x="8050" y="172"/>
                  </a:lnTo>
                  <a:close/>
                </a:path>
              </a:pathLst>
            </a:custGeom>
            <a:solidFill>
              <a:srgbClr val="7a7a7a"/>
            </a:solidFill>
            <a:ln w="936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2" name="CustomShape 22"/>
          <p:cNvSpPr/>
          <p:nvPr/>
        </p:nvSpPr>
        <p:spPr>
          <a:xfrm>
            <a:off x="0" y="6663960"/>
            <a:ext cx="8998200" cy="211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pt-BR" sz="800" spc="-1" strike="noStrike">
                <a:solidFill>
                  <a:srgbClr val="808080"/>
                </a:solidFill>
                <a:latin typeface="Arial"/>
                <a:ea typeface="DejaVu Sans"/>
              </a:rPr>
              <a:t>Copyright © 2019 Accenture. Todos os direitos reservados. Material confidencial e de propriedade da Accenture. Seu logo e High Performance Delivered são marcas da Accenture.</a:t>
            </a:r>
            <a:endParaRPr b="0" lang="pt-BR" sz="800" spc="-1" strike="noStrike">
              <a:latin typeface="Arial"/>
            </a:endParaRPr>
          </a:p>
        </p:txBody>
      </p:sp>
      <p:sp>
        <p:nvSpPr>
          <p:cNvPr id="23" name="PlaceHolder 23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pt-BR" sz="4400" spc="-1" strike="noStrike">
                <a:latin typeface="Arial"/>
              </a:rPr>
              <a:t>Click to edit the title text format</a:t>
            </a:r>
            <a:endParaRPr b="0" lang="pt-BR" sz="4400" spc="-1" strike="noStrike">
              <a:latin typeface="Arial"/>
            </a:endParaRPr>
          </a:p>
        </p:txBody>
      </p:sp>
      <p:sp>
        <p:nvSpPr>
          <p:cNvPr id="24" name="PlaceHolder 24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latin typeface="Arial"/>
              </a:rPr>
              <a:t>Click to edit the outline text format</a:t>
            </a:r>
            <a:endParaRPr b="0" lang="pt-B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latin typeface="Arial"/>
              </a:rPr>
              <a:t>Second Outline Level</a:t>
            </a:r>
            <a:endParaRPr b="0" lang="pt-B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latin typeface="Arial"/>
              </a:rPr>
              <a:t>Third Outline Level</a:t>
            </a:r>
            <a:endParaRPr b="0" lang="pt-B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latin typeface="Arial"/>
              </a:rPr>
              <a:t>Fourth Outline Level</a:t>
            </a:r>
            <a:endParaRPr b="0" lang="pt-B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Fifth Outline Level</a:t>
            </a:r>
            <a:endParaRPr b="0" lang="pt-B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Sixth Outline Level</a:t>
            </a:r>
            <a:endParaRPr b="0" lang="pt-B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Seventh Outline Level</a:t>
            </a:r>
            <a:endParaRPr b="0" lang="pt-B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oup 1"/>
          <p:cNvGrpSpPr/>
          <p:nvPr/>
        </p:nvGrpSpPr>
        <p:grpSpPr>
          <a:xfrm>
            <a:off x="0" y="-1800"/>
            <a:ext cx="9148320" cy="1458720"/>
            <a:chOff x="0" y="-1800"/>
            <a:chExt cx="9148320" cy="1458720"/>
          </a:xfrm>
        </p:grpSpPr>
        <p:sp>
          <p:nvSpPr>
            <p:cNvPr id="62" name="CustomShape 2"/>
            <p:cNvSpPr/>
            <p:nvPr/>
          </p:nvSpPr>
          <p:spPr>
            <a:xfrm>
              <a:off x="461160" y="1188360"/>
              <a:ext cx="5380200" cy="2268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pt-BR" sz="900" spc="-1" strike="noStrike">
                  <a:solidFill>
                    <a:srgbClr val="7f7f7f"/>
                  </a:solidFill>
                  <a:latin typeface="Arial"/>
                  <a:ea typeface="DejaVu Sans"/>
                </a:rPr>
                <a:t>Copyright © 2013 Accenture. All rights reserved. Accenture Confidential and Proprietary Material.</a:t>
              </a:r>
              <a:endParaRPr b="0" lang="pt-BR" sz="900" spc="-1" strike="noStrike">
                <a:latin typeface="Arial"/>
              </a:endParaRPr>
            </a:p>
          </p:txBody>
        </p:sp>
        <p:sp>
          <p:nvSpPr>
            <p:cNvPr id="63" name="CustomShape 3"/>
            <p:cNvSpPr/>
            <p:nvPr/>
          </p:nvSpPr>
          <p:spPr>
            <a:xfrm>
              <a:off x="8144640" y="1123920"/>
              <a:ext cx="534600" cy="2430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ctr">
              <a:noAutofit/>
            </a:bodyPr>
            <a:p>
              <a:pPr algn="r">
                <a:lnSpc>
                  <a:spcPct val="100000"/>
                </a:lnSpc>
              </a:pPr>
              <a:fld id="{B0C5E4C8-F013-4B0C-AE5F-13B5CD575346}" type="slidenum">
                <a:rPr b="0" lang="pt-BR" sz="900" spc="-1" strike="noStrike">
                  <a:solidFill>
                    <a:srgbClr val="7f7f7f"/>
                  </a:solidFill>
                  <a:latin typeface="Arial"/>
                  <a:ea typeface="DejaVu Sans"/>
                </a:rPr>
                <a:t>2</a:t>
              </a:fld>
              <a:endParaRPr b="0" lang="pt-BR" sz="900" spc="-1" strike="noStrike">
                <a:latin typeface="Arial"/>
              </a:endParaRPr>
            </a:p>
          </p:txBody>
        </p:sp>
        <p:pic>
          <p:nvPicPr>
            <p:cNvPr id="64" name="Picture 4" descr=""/>
            <p:cNvPicPr/>
            <p:nvPr/>
          </p:nvPicPr>
          <p:blipFill>
            <a:blip r:embed="rId2"/>
            <a:srcRect l="0" t="0" r="63795" b="0"/>
            <a:stretch/>
          </p:blipFill>
          <p:spPr>
            <a:xfrm>
              <a:off x="0" y="0"/>
              <a:ext cx="3311280" cy="1456920"/>
            </a:xfrm>
            <a:prstGeom prst="rect">
              <a:avLst/>
            </a:prstGeom>
            <a:ln w="9360">
              <a:noFill/>
            </a:ln>
          </p:spPr>
        </p:pic>
        <p:pic>
          <p:nvPicPr>
            <p:cNvPr id="65" name="Picture 4" descr=""/>
            <p:cNvPicPr/>
            <p:nvPr/>
          </p:nvPicPr>
          <p:blipFill>
            <a:blip r:embed="rId3"/>
            <a:stretch/>
          </p:blipFill>
          <p:spPr>
            <a:xfrm>
              <a:off x="5474520" y="-1800"/>
              <a:ext cx="3673800" cy="1456920"/>
            </a:xfrm>
            <a:prstGeom prst="rect">
              <a:avLst/>
            </a:prstGeom>
            <a:ln w="9360">
              <a:noFill/>
            </a:ln>
          </p:spPr>
        </p:pic>
        <p:pic>
          <p:nvPicPr>
            <p:cNvPr id="66" name="Picture 4" descr=""/>
            <p:cNvPicPr/>
            <p:nvPr/>
          </p:nvPicPr>
          <p:blipFill>
            <a:blip r:embed="rId4"/>
            <a:srcRect l="1061" t="0" r="73896" b="0"/>
            <a:stretch/>
          </p:blipFill>
          <p:spPr>
            <a:xfrm>
              <a:off x="2434320" y="-1800"/>
              <a:ext cx="3180960" cy="1456920"/>
            </a:xfrm>
            <a:prstGeom prst="rect">
              <a:avLst/>
            </a:prstGeom>
            <a:ln w="9360">
              <a:noFill/>
            </a:ln>
          </p:spPr>
        </p:pic>
      </p:grpSp>
      <p:sp>
        <p:nvSpPr>
          <p:cNvPr id="67" name="CustomShape 4"/>
          <p:cNvSpPr/>
          <p:nvPr/>
        </p:nvSpPr>
        <p:spPr>
          <a:xfrm>
            <a:off x="0" y="6663960"/>
            <a:ext cx="8998200" cy="211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pt-BR" sz="800" spc="-1" strike="noStrike">
                <a:solidFill>
                  <a:srgbClr val="a6a6a6"/>
                </a:solidFill>
                <a:latin typeface="Arial"/>
                <a:ea typeface="DejaVu Sans"/>
              </a:rPr>
              <a:t>Copyright © 2019 Accenture. Todos os direitos reservados. Material confidencial e de propriedade da Accenture.</a:t>
            </a:r>
            <a:endParaRPr b="0" lang="pt-BR" sz="800" spc="-1" strike="noStrike">
              <a:latin typeface="Arial"/>
            </a:endParaRPr>
          </a:p>
        </p:txBody>
      </p:sp>
      <p:sp>
        <p:nvSpPr>
          <p:cNvPr id="68" name="CustomShape 5"/>
          <p:cNvSpPr/>
          <p:nvPr/>
        </p:nvSpPr>
        <p:spPr>
          <a:xfrm>
            <a:off x="8780760" y="6668640"/>
            <a:ext cx="358200" cy="178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fld id="{E26CE58F-B3E5-4381-BD88-219E1A346645}" type="slidenum">
              <a:rPr b="0" lang="pt-BR" sz="800" spc="-1" strike="noStrike">
                <a:solidFill>
                  <a:srgbClr val="7f7f7f"/>
                </a:solidFill>
                <a:latin typeface="Arial"/>
                <a:ea typeface="DejaVu Sans"/>
              </a:rPr>
              <a:t>2</a:t>
            </a:fld>
            <a:endParaRPr b="0" lang="pt-BR" sz="800" spc="-1" strike="noStrike">
              <a:latin typeface="Arial"/>
            </a:endParaRPr>
          </a:p>
        </p:txBody>
      </p:sp>
      <p:sp>
        <p:nvSpPr>
          <p:cNvPr id="69" name="PlaceHolder 6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pt-BR" sz="4400" spc="-1" strike="noStrike">
                <a:latin typeface="Arial"/>
              </a:rPr>
              <a:t>Click to edit the title text format</a:t>
            </a:r>
            <a:endParaRPr b="0" lang="pt-BR" sz="4400" spc="-1" strike="noStrike">
              <a:latin typeface="Arial"/>
            </a:endParaRPr>
          </a:p>
        </p:txBody>
      </p:sp>
      <p:sp>
        <p:nvSpPr>
          <p:cNvPr id="70" name="PlaceHolder 7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latin typeface="Arial"/>
              </a:rPr>
              <a:t>Click to edit the outline text format</a:t>
            </a:r>
            <a:endParaRPr b="0" lang="pt-B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latin typeface="Arial"/>
              </a:rPr>
              <a:t>Second Outline Level</a:t>
            </a:r>
            <a:endParaRPr b="0" lang="pt-B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latin typeface="Arial"/>
              </a:rPr>
              <a:t>Third Outline Level</a:t>
            </a:r>
            <a:endParaRPr b="0" lang="pt-B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latin typeface="Arial"/>
              </a:rPr>
              <a:t>Fourth Outline Level</a:t>
            </a:r>
            <a:endParaRPr b="0" lang="pt-B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Fifth Outline Level</a:t>
            </a:r>
            <a:endParaRPr b="0" lang="pt-B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Sixth Outline Level</a:t>
            </a:r>
            <a:endParaRPr b="0" lang="pt-B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Seventh Outline Level</a:t>
            </a:r>
            <a:endParaRPr b="0" lang="pt-B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hyperlink" Target="http://bit.ly/ContatosSuporteDDC" TargetMode="External"/><Relationship Id="rId2" Type="http://schemas.openxmlformats.org/officeDocument/2006/relationships/hyperlink" Target="https://www.softwareexpress.com.br/" TargetMode="External"/><Relationship Id="rId3" Type="http://schemas.openxmlformats.org/officeDocument/2006/relationships/slideLayout" Target="../slideLayouts/slideLayout13.xml"/>
</Relationships>
</file>

<file path=ppt/slides/_rels/slide100.xml.rels><?xml version="1.0" encoding="UTF-8"?>
<Relationships xmlns="http://schemas.openxmlformats.org/package/2006/relationships"><Relationship Id="rId1" Type="http://schemas.openxmlformats.org/officeDocument/2006/relationships/image" Target="../media/image98.png"/><Relationship Id="rId2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hyperlink" Target="mailto:elter.mateus@vale.com" TargetMode="External"/><Relationship Id="rId2" Type="http://schemas.openxmlformats.org/officeDocument/2006/relationships/hyperlink" Target="mailto:dimitri.alves@vale.com" TargetMode="External"/><Relationship Id="rId3" Type="http://schemas.openxmlformats.org/officeDocument/2006/relationships/hyperlink" Target="mailto:luana.carlos@vale.com" TargetMode="External"/><Relationship Id="rId4" Type="http://schemas.openxmlformats.org/officeDocument/2006/relationships/hyperlink" Target="mailto:richard.vieira@vale.com" TargetMode="External"/><Relationship Id="rId5" Type="http://schemas.openxmlformats.org/officeDocument/2006/relationships/slideLayout" Target="../slideLayouts/slideLayout1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3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13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13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13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3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13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13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13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hyperlink" Target="https://globalvale.sharepoint.com/teams/ValeDocsCenter/SGP%20WEB/Documents/Forms/AllItems.aspx" TargetMode="External"/><Relationship Id="rId2" Type="http://schemas.openxmlformats.org/officeDocument/2006/relationships/slideLayout" Target="../slideLayouts/slideLayout13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slideLayout" Target="../slideLayouts/slideLayout13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slideLayout" Target="../slideLayouts/slideLayout13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13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slideLayout" Target="../slideLayouts/slideLayout13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slideLayout" Target="../slideLayouts/slideLayout13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hyperlink" Target="mailto:marcelo.borges@vale.com" TargetMode="External"/><Relationship Id="rId3" Type="http://schemas.openxmlformats.org/officeDocument/2006/relationships/hyperlink" Target="mailto:terense.fiedler@vale.com" TargetMode="External"/><Relationship Id="rId4" Type="http://schemas.openxmlformats.org/officeDocument/2006/relationships/slideLayout" Target="../slideLayouts/slideLayout13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slideLayout" Target="../slideLayouts/slideLayout13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slideLayout" Target="../slideLayouts/slideLayout13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slideLayout" Target="../slideLayouts/slideLayout13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5.jpeg"/><Relationship Id="rId2" Type="http://schemas.openxmlformats.org/officeDocument/2006/relationships/slideLayout" Target="../slideLayouts/slideLayout13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slideLayout" Target="../slideLayouts/slideLayout13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13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slideLayout" Target="../slideLayouts/slideLayout13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slideLayout" Target="../slideLayouts/slideLayout13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slideLayout" Target="../slideLayouts/slideLayout13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image" Target="../media/image51.png"/><Relationship Id="rId2" Type="http://schemas.openxmlformats.org/officeDocument/2006/relationships/slideLayout" Target="../slideLayouts/slideLayout13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image" Target="../media/image52.png"/><Relationship Id="rId2" Type="http://schemas.openxmlformats.org/officeDocument/2006/relationships/slideLayout" Target="../slideLayouts/slideLayout13.xml"/>
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image" Target="../media/image53.png"/><Relationship Id="rId2" Type="http://schemas.openxmlformats.org/officeDocument/2006/relationships/slideLayout" Target="../slideLayouts/slideLayout13.xml"/>
</Relationships>
</file>

<file path=ppt/slides/_rels/slide58.xml.rels><?xml version="1.0" encoding="UTF-8"?>
<Relationships xmlns="http://schemas.openxmlformats.org/package/2006/relationships"><Relationship Id="rId1" Type="http://schemas.openxmlformats.org/officeDocument/2006/relationships/image" Target="../media/image54.png"/><Relationship Id="rId2" Type="http://schemas.openxmlformats.org/officeDocument/2006/relationships/slideLayout" Target="../slideLayouts/slideLayout13.xml"/>
</Relationships>
</file>

<file path=ppt/slides/_rels/slide59.xml.rels><?xml version="1.0" encoding="UTF-8"?>
<Relationships xmlns="http://schemas.openxmlformats.org/package/2006/relationships"><Relationship Id="rId1" Type="http://schemas.openxmlformats.org/officeDocument/2006/relationships/image" Target="../media/image55.png"/><Relationship Id="rId2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3.xml"/>
</Relationships>
</file>

<file path=ppt/slides/_rels/slide60.xml.rels><?xml version="1.0" encoding="UTF-8"?>
<Relationships xmlns="http://schemas.openxmlformats.org/package/2006/relationships"><Relationship Id="rId1" Type="http://schemas.openxmlformats.org/officeDocument/2006/relationships/image" Target="../media/image56.png"/><Relationship Id="rId2" Type="http://schemas.openxmlformats.org/officeDocument/2006/relationships/slideLayout" Target="../slideLayouts/slideLayout13.xml"/>
</Relationships>
</file>

<file path=ppt/slides/_rels/slide61.xml.rels><?xml version="1.0" encoding="UTF-8"?>
<Relationships xmlns="http://schemas.openxmlformats.org/package/2006/relationships"><Relationship Id="rId1" Type="http://schemas.openxmlformats.org/officeDocument/2006/relationships/image" Target="../media/image57.png"/><Relationship Id="rId2" Type="http://schemas.openxmlformats.org/officeDocument/2006/relationships/slideLayout" Target="../slideLayouts/slideLayout13.xml"/>
</Relationships>
</file>

<file path=ppt/slides/_rels/slide62.xml.rels><?xml version="1.0" encoding="UTF-8"?>
<Relationships xmlns="http://schemas.openxmlformats.org/package/2006/relationships"><Relationship Id="rId1" Type="http://schemas.openxmlformats.org/officeDocument/2006/relationships/image" Target="../media/image58.png"/><Relationship Id="rId2" Type="http://schemas.openxmlformats.org/officeDocument/2006/relationships/slideLayout" Target="../slideLayouts/slideLayout13.xml"/>
</Relationships>
</file>

<file path=ppt/slides/_rels/slide63.xml.rels><?xml version="1.0" encoding="UTF-8"?>
<Relationships xmlns="http://schemas.openxmlformats.org/package/2006/relationships"><Relationship Id="rId1" Type="http://schemas.openxmlformats.org/officeDocument/2006/relationships/image" Target="../media/image59.png"/><Relationship Id="rId2" Type="http://schemas.openxmlformats.org/officeDocument/2006/relationships/slideLayout" Target="../slideLayouts/slideLayout13.xml"/>
</Relationships>
</file>

<file path=ppt/slides/_rels/slide64.xml.rels><?xml version="1.0" encoding="UTF-8"?>
<Relationships xmlns="http://schemas.openxmlformats.org/package/2006/relationships"><Relationship Id="rId1" Type="http://schemas.openxmlformats.org/officeDocument/2006/relationships/image" Target="../media/image60.png"/><Relationship Id="rId2" Type="http://schemas.openxmlformats.org/officeDocument/2006/relationships/slideLayout" Target="../slideLayouts/slideLayout13.xml"/>
</Relationships>
</file>

<file path=ppt/slides/_rels/slide65.xml.rels><?xml version="1.0" encoding="UTF-8"?>
<Relationships xmlns="http://schemas.openxmlformats.org/package/2006/relationships"><Relationship Id="rId1" Type="http://schemas.openxmlformats.org/officeDocument/2006/relationships/image" Target="../media/image61.png"/><Relationship Id="rId2" Type="http://schemas.openxmlformats.org/officeDocument/2006/relationships/slideLayout" Target="../slideLayouts/slideLayout13.xml"/>
</Relationships>
</file>

<file path=ppt/slides/_rels/slide66.xml.rels><?xml version="1.0" encoding="UTF-8"?>
<Relationships xmlns="http://schemas.openxmlformats.org/package/2006/relationships"><Relationship Id="rId1" Type="http://schemas.openxmlformats.org/officeDocument/2006/relationships/image" Target="../media/image62.png"/><Relationship Id="rId2" Type="http://schemas.openxmlformats.org/officeDocument/2006/relationships/slideLayout" Target="../slideLayouts/slideLayout13.xml"/>
</Relationships>
</file>

<file path=ppt/slides/_rels/slide67.xml.rels><?xml version="1.0" encoding="UTF-8"?>
<Relationships xmlns="http://schemas.openxmlformats.org/package/2006/relationships"><Relationship Id="rId1" Type="http://schemas.openxmlformats.org/officeDocument/2006/relationships/image" Target="../media/image63.png"/><Relationship Id="rId2" Type="http://schemas.openxmlformats.org/officeDocument/2006/relationships/slideLayout" Target="../slideLayouts/slideLayout13.xml"/>
</Relationships>
</file>

<file path=ppt/slides/_rels/slide68.xml.rels><?xml version="1.0" encoding="UTF-8"?>
<Relationships xmlns="http://schemas.openxmlformats.org/package/2006/relationships"><Relationship Id="rId1" Type="http://schemas.openxmlformats.org/officeDocument/2006/relationships/image" Target="../media/image64.png"/><Relationship Id="rId2" Type="http://schemas.openxmlformats.org/officeDocument/2006/relationships/slideLayout" Target="../slideLayouts/slideLayout13.xml"/>
</Relationships>
</file>

<file path=ppt/slides/_rels/slide69.xml.rels><?xml version="1.0" encoding="UTF-8"?>
<Relationships xmlns="http://schemas.openxmlformats.org/package/2006/relationships"><Relationship Id="rId1" Type="http://schemas.openxmlformats.org/officeDocument/2006/relationships/image" Target="../media/image65.png"/><Relationship Id="rId2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hyperlink" Target="https://vale-devops.visualstudio.com/SGP%20WEB/_git/SGP_WEB" TargetMode="External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13.xml"/>
</Relationships>
</file>

<file path=ppt/slides/_rels/slide70.xml.rels><?xml version="1.0" encoding="UTF-8"?>
<Relationships xmlns="http://schemas.openxmlformats.org/package/2006/relationships"><Relationship Id="rId1" Type="http://schemas.openxmlformats.org/officeDocument/2006/relationships/image" Target="../media/image66.png"/><Relationship Id="rId2" Type="http://schemas.openxmlformats.org/officeDocument/2006/relationships/slideLayout" Target="../slideLayouts/slideLayout13.xml"/>
</Relationships>
</file>

<file path=ppt/slides/_rels/slide71.xml.rels><?xml version="1.0" encoding="UTF-8"?>
<Relationships xmlns="http://schemas.openxmlformats.org/package/2006/relationships"><Relationship Id="rId1" Type="http://schemas.openxmlformats.org/officeDocument/2006/relationships/image" Target="../media/image67.png"/><Relationship Id="rId2" Type="http://schemas.openxmlformats.org/officeDocument/2006/relationships/image" Target="../media/image68.png"/><Relationship Id="rId3" Type="http://schemas.openxmlformats.org/officeDocument/2006/relationships/slideLayout" Target="../slideLayouts/slideLayout13.xml"/>
</Relationships>
</file>

<file path=ppt/slides/_rels/slide72.xml.rels><?xml version="1.0" encoding="UTF-8"?>
<Relationships xmlns="http://schemas.openxmlformats.org/package/2006/relationships"><Relationship Id="rId1" Type="http://schemas.openxmlformats.org/officeDocument/2006/relationships/image" Target="../media/image69.jpeg"/><Relationship Id="rId2" Type="http://schemas.openxmlformats.org/officeDocument/2006/relationships/slideLayout" Target="../slideLayouts/slideLayout13.xml"/>
</Relationships>
</file>

<file path=ppt/slides/_rels/slide73.xml.rels><?xml version="1.0" encoding="UTF-8"?>
<Relationships xmlns="http://schemas.openxmlformats.org/package/2006/relationships"><Relationship Id="rId1" Type="http://schemas.openxmlformats.org/officeDocument/2006/relationships/image" Target="../media/image70.png"/><Relationship Id="rId2" Type="http://schemas.openxmlformats.org/officeDocument/2006/relationships/slideLayout" Target="../slideLayouts/slideLayout13.xml"/>
</Relationships>
</file>

<file path=ppt/slides/_rels/slide74.xml.rels><?xml version="1.0" encoding="UTF-8"?>
<Relationships xmlns="http://schemas.openxmlformats.org/package/2006/relationships"><Relationship Id="rId1" Type="http://schemas.openxmlformats.org/officeDocument/2006/relationships/image" Target="../media/image71.png"/><Relationship Id="rId2" Type="http://schemas.openxmlformats.org/officeDocument/2006/relationships/slideLayout" Target="../slideLayouts/slideLayout13.xml"/>
</Relationships>
</file>

<file path=ppt/slides/_rels/slide75.xml.rels><?xml version="1.0" encoding="UTF-8"?>
<Relationships xmlns="http://schemas.openxmlformats.org/package/2006/relationships"><Relationship Id="rId1" Type="http://schemas.openxmlformats.org/officeDocument/2006/relationships/image" Target="../media/image72.png"/><Relationship Id="rId2" Type="http://schemas.openxmlformats.org/officeDocument/2006/relationships/slideLayout" Target="../slideLayouts/slideLayout13.xml"/>
</Relationships>
</file>

<file path=ppt/slides/_rels/slide76.xml.rels><?xml version="1.0" encoding="UTF-8"?>
<Relationships xmlns="http://schemas.openxmlformats.org/package/2006/relationships"><Relationship Id="rId1" Type="http://schemas.openxmlformats.org/officeDocument/2006/relationships/image" Target="../media/image73.png"/><Relationship Id="rId2" Type="http://schemas.openxmlformats.org/officeDocument/2006/relationships/slideLayout" Target="../slideLayouts/slideLayout13.xml"/>
</Relationships>
</file>

<file path=ppt/slides/_rels/slide77.xml.rels><?xml version="1.0" encoding="UTF-8"?>
<Relationships xmlns="http://schemas.openxmlformats.org/package/2006/relationships"><Relationship Id="rId1" Type="http://schemas.openxmlformats.org/officeDocument/2006/relationships/image" Target="../media/image74.png"/><Relationship Id="rId2" Type="http://schemas.openxmlformats.org/officeDocument/2006/relationships/slideLayout" Target="../slideLayouts/slideLayout13.xml"/>
</Relationships>
</file>

<file path=ppt/slides/_rels/slide78.xml.rels><?xml version="1.0" encoding="UTF-8"?>
<Relationships xmlns="http://schemas.openxmlformats.org/package/2006/relationships"><Relationship Id="rId1" Type="http://schemas.openxmlformats.org/officeDocument/2006/relationships/image" Target="../media/image75.png"/><Relationship Id="rId2" Type="http://schemas.openxmlformats.org/officeDocument/2006/relationships/slideLayout" Target="../slideLayouts/slideLayout13.xml"/>
</Relationships>
</file>

<file path=ppt/slides/_rels/slide79.xml.rels><?xml version="1.0" encoding="UTF-8"?>
<Relationships xmlns="http://schemas.openxmlformats.org/package/2006/relationships"><Relationship Id="rId1" Type="http://schemas.openxmlformats.org/officeDocument/2006/relationships/image" Target="../media/image76.png"/><Relationship Id="rId2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80.xml.rels><?xml version="1.0" encoding="UTF-8"?>
<Relationships xmlns="http://schemas.openxmlformats.org/package/2006/relationships"><Relationship Id="rId1" Type="http://schemas.openxmlformats.org/officeDocument/2006/relationships/image" Target="../media/image77.png"/><Relationship Id="rId2" Type="http://schemas.openxmlformats.org/officeDocument/2006/relationships/slideLayout" Target="../slideLayouts/slideLayout13.xml"/>
</Relationships>
</file>

<file path=ppt/slides/_rels/slide81.xml.rels><?xml version="1.0" encoding="UTF-8"?>
<Relationships xmlns="http://schemas.openxmlformats.org/package/2006/relationships"><Relationship Id="rId1" Type="http://schemas.openxmlformats.org/officeDocument/2006/relationships/image" Target="../media/image78.png"/><Relationship Id="rId2" Type="http://schemas.openxmlformats.org/officeDocument/2006/relationships/slideLayout" Target="../slideLayouts/slideLayout13.xml"/>
</Relationships>
</file>

<file path=ppt/slides/_rels/slide82.xml.rels><?xml version="1.0" encoding="UTF-8"?>
<Relationships xmlns="http://schemas.openxmlformats.org/package/2006/relationships"><Relationship Id="rId1" Type="http://schemas.openxmlformats.org/officeDocument/2006/relationships/image" Target="../media/image79.png"/><Relationship Id="rId2" Type="http://schemas.openxmlformats.org/officeDocument/2006/relationships/slideLayout" Target="../slideLayouts/slideLayout13.xml"/>
</Relationships>
</file>

<file path=ppt/slides/_rels/slide83.xml.rels><?xml version="1.0" encoding="UTF-8"?>
<Relationships xmlns="http://schemas.openxmlformats.org/package/2006/relationships"><Relationship Id="rId1" Type="http://schemas.openxmlformats.org/officeDocument/2006/relationships/image" Target="../media/image80.png"/><Relationship Id="rId2" Type="http://schemas.openxmlformats.org/officeDocument/2006/relationships/slideLayout" Target="../slideLayouts/slideLayout13.xml"/>
</Relationships>
</file>

<file path=ppt/slides/_rels/slide84.xml.rels><?xml version="1.0" encoding="UTF-8"?>
<Relationships xmlns="http://schemas.openxmlformats.org/package/2006/relationships"><Relationship Id="rId1" Type="http://schemas.openxmlformats.org/officeDocument/2006/relationships/image" Target="../media/image81.png"/><Relationship Id="rId2" Type="http://schemas.openxmlformats.org/officeDocument/2006/relationships/image" Target="../media/image82.png"/><Relationship Id="rId3" Type="http://schemas.openxmlformats.org/officeDocument/2006/relationships/slideLayout" Target="../slideLayouts/slideLayout13.xml"/>
</Relationships>
</file>

<file path=ppt/slides/_rels/slide85.xml.rels><?xml version="1.0" encoding="UTF-8"?>
<Relationships xmlns="http://schemas.openxmlformats.org/package/2006/relationships"><Relationship Id="rId1" Type="http://schemas.openxmlformats.org/officeDocument/2006/relationships/image" Target="../media/image83.png"/><Relationship Id="rId2" Type="http://schemas.openxmlformats.org/officeDocument/2006/relationships/slideLayout" Target="../slideLayouts/slideLayout13.xml"/>
</Relationships>
</file>

<file path=ppt/slides/_rels/slide86.xml.rels><?xml version="1.0" encoding="UTF-8"?>
<Relationships xmlns="http://schemas.openxmlformats.org/package/2006/relationships"><Relationship Id="rId1" Type="http://schemas.openxmlformats.org/officeDocument/2006/relationships/image" Target="../media/image84.png"/><Relationship Id="rId2" Type="http://schemas.openxmlformats.org/officeDocument/2006/relationships/slideLayout" Target="../slideLayouts/slideLayout13.xml"/>
</Relationships>
</file>

<file path=ppt/slides/_rels/slide87.xml.rels><?xml version="1.0" encoding="UTF-8"?>
<Relationships xmlns="http://schemas.openxmlformats.org/package/2006/relationships"><Relationship Id="rId1" Type="http://schemas.openxmlformats.org/officeDocument/2006/relationships/image" Target="../media/image85.png"/><Relationship Id="rId2" Type="http://schemas.openxmlformats.org/officeDocument/2006/relationships/slideLayout" Target="../slideLayouts/slideLayout13.xml"/>
</Relationships>
</file>

<file path=ppt/slides/_rels/slide88.xml.rels><?xml version="1.0" encoding="UTF-8"?>
<Relationships xmlns="http://schemas.openxmlformats.org/package/2006/relationships"><Relationship Id="rId1" Type="http://schemas.openxmlformats.org/officeDocument/2006/relationships/image" Target="../media/image86.png"/><Relationship Id="rId2" Type="http://schemas.openxmlformats.org/officeDocument/2006/relationships/slideLayout" Target="../slideLayouts/slideLayout13.xml"/>
</Relationships>
</file>

<file path=ppt/slides/_rels/slide89.xml.rels><?xml version="1.0" encoding="UTF-8"?>
<Relationships xmlns="http://schemas.openxmlformats.org/package/2006/relationships"><Relationship Id="rId1" Type="http://schemas.openxmlformats.org/officeDocument/2006/relationships/image" Target="../media/image87.png"/><Relationship Id="rId2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hyperlink" Target="https://globalvale.sharepoint.com/:w:/t/ValeDocsCenter/SGP%20WEB/ETZlBFz8bclIm2-kT0q9lysBLQYN6iGtZLYzkmsT9ltjkQ?e=5y9XPJ" TargetMode="External"/><Relationship Id="rId2" Type="http://schemas.openxmlformats.org/officeDocument/2006/relationships/slideLayout" Target="../slideLayouts/slideLayout13.xml"/>
</Relationships>
</file>

<file path=ppt/slides/_rels/slide90.xml.rels><?xml version="1.0" encoding="UTF-8"?>
<Relationships xmlns="http://schemas.openxmlformats.org/package/2006/relationships"><Relationship Id="rId1" Type="http://schemas.openxmlformats.org/officeDocument/2006/relationships/image" Target="../media/image88.png"/><Relationship Id="rId2" Type="http://schemas.openxmlformats.org/officeDocument/2006/relationships/slideLayout" Target="../slideLayouts/slideLayout13.xml"/>
</Relationships>
</file>

<file path=ppt/slides/_rels/slide91.xml.rels><?xml version="1.0" encoding="UTF-8"?>
<Relationships xmlns="http://schemas.openxmlformats.org/package/2006/relationships"><Relationship Id="rId1" Type="http://schemas.openxmlformats.org/officeDocument/2006/relationships/image" Target="../media/image89.png"/><Relationship Id="rId2" Type="http://schemas.openxmlformats.org/officeDocument/2006/relationships/slideLayout" Target="../slideLayouts/slideLayout13.xml"/>
</Relationships>
</file>

<file path=ppt/slides/_rels/slide92.xml.rels><?xml version="1.0" encoding="UTF-8"?>
<Relationships xmlns="http://schemas.openxmlformats.org/package/2006/relationships"><Relationship Id="rId1" Type="http://schemas.openxmlformats.org/officeDocument/2006/relationships/image" Target="../media/image90.png"/><Relationship Id="rId2" Type="http://schemas.openxmlformats.org/officeDocument/2006/relationships/slideLayout" Target="../slideLayouts/slideLayout13.xml"/>
</Relationships>
</file>

<file path=ppt/slides/_rels/slide93.xml.rels><?xml version="1.0" encoding="UTF-8"?>
<Relationships xmlns="http://schemas.openxmlformats.org/package/2006/relationships"><Relationship Id="rId1" Type="http://schemas.openxmlformats.org/officeDocument/2006/relationships/image" Target="../media/image91.png"/><Relationship Id="rId2" Type="http://schemas.openxmlformats.org/officeDocument/2006/relationships/slideLayout" Target="../slideLayouts/slideLayout13.xml"/>
</Relationships>
</file>

<file path=ppt/slides/_rels/slide94.xml.rels><?xml version="1.0" encoding="UTF-8"?>
<Relationships xmlns="http://schemas.openxmlformats.org/package/2006/relationships"><Relationship Id="rId1" Type="http://schemas.openxmlformats.org/officeDocument/2006/relationships/image" Target="../media/image92.png"/><Relationship Id="rId2" Type="http://schemas.openxmlformats.org/officeDocument/2006/relationships/slideLayout" Target="../slideLayouts/slideLayout13.xml"/>
</Relationships>
</file>

<file path=ppt/slides/_rels/slide95.xml.rels><?xml version="1.0" encoding="UTF-8"?>
<Relationships xmlns="http://schemas.openxmlformats.org/package/2006/relationships"><Relationship Id="rId1" Type="http://schemas.openxmlformats.org/officeDocument/2006/relationships/image" Target="../media/image93.png"/><Relationship Id="rId2" Type="http://schemas.openxmlformats.org/officeDocument/2006/relationships/slideLayout" Target="../slideLayouts/slideLayout13.xml"/>
</Relationships>
</file>

<file path=ppt/slides/_rels/slide96.xml.rels><?xml version="1.0" encoding="UTF-8"?>
<Relationships xmlns="http://schemas.openxmlformats.org/package/2006/relationships"><Relationship Id="rId1" Type="http://schemas.openxmlformats.org/officeDocument/2006/relationships/image" Target="../media/image94.png"/><Relationship Id="rId2" Type="http://schemas.openxmlformats.org/officeDocument/2006/relationships/slideLayout" Target="../slideLayouts/slideLayout13.xml"/>
</Relationships>
</file>

<file path=ppt/slides/_rels/slide97.xml.rels><?xml version="1.0" encoding="UTF-8"?>
<Relationships xmlns="http://schemas.openxmlformats.org/package/2006/relationships"><Relationship Id="rId1" Type="http://schemas.openxmlformats.org/officeDocument/2006/relationships/image" Target="../media/image95.png"/><Relationship Id="rId2" Type="http://schemas.openxmlformats.org/officeDocument/2006/relationships/slideLayout" Target="../slideLayouts/slideLayout13.xml"/>
</Relationships>
</file>

<file path=ppt/slides/_rels/slide98.xml.rels><?xml version="1.0" encoding="UTF-8"?>
<Relationships xmlns="http://schemas.openxmlformats.org/package/2006/relationships"><Relationship Id="rId1" Type="http://schemas.openxmlformats.org/officeDocument/2006/relationships/image" Target="../media/image96.png"/><Relationship Id="rId2" Type="http://schemas.openxmlformats.org/officeDocument/2006/relationships/slideLayout" Target="../slideLayouts/slideLayout13.xml"/>
</Relationships>
</file>

<file path=ppt/slides/_rels/slide99.xml.rels><?xml version="1.0" encoding="UTF-8"?>
<Relationships xmlns="http://schemas.openxmlformats.org/package/2006/relationships"><Relationship Id="rId1" Type="http://schemas.openxmlformats.org/officeDocument/2006/relationships/image" Target="../media/image97.png"/><Relationship Id="rId2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CustomShape 1"/>
          <p:cNvSpPr/>
          <p:nvPr/>
        </p:nvSpPr>
        <p:spPr>
          <a:xfrm>
            <a:off x="554040" y="1449000"/>
            <a:ext cx="6513480" cy="34027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45000" bIns="45000" anchor="b">
            <a:normAutofit/>
          </a:bodyPr>
          <a:p>
            <a:pPr>
              <a:lnSpc>
                <a:spcPts val="2599"/>
              </a:lnSpc>
            </a:pPr>
            <a:r>
              <a:rPr b="0" lang="pt-BR" sz="2600" spc="-1" strike="noStrike">
                <a:solidFill>
                  <a:srgbClr val="595959"/>
                </a:solidFill>
                <a:latin typeface="Arial"/>
                <a:ea typeface="DejaVu Sans"/>
              </a:rPr>
              <a:t>Knowledge Transfer Guide</a:t>
            </a:r>
            <a:endParaRPr b="0" lang="pt-BR" sz="2600" spc="-1" strike="noStrike">
              <a:latin typeface="Arial"/>
            </a:endParaRPr>
          </a:p>
          <a:p>
            <a:pPr>
              <a:lnSpc>
                <a:spcPts val="2599"/>
              </a:lnSpc>
            </a:pPr>
            <a:endParaRPr b="0" lang="pt-BR" sz="2600" spc="-1" strike="noStrike">
              <a:latin typeface="Arial"/>
            </a:endParaRPr>
          </a:p>
          <a:p>
            <a:pPr>
              <a:lnSpc>
                <a:spcPts val="2599"/>
              </a:lnSpc>
            </a:pPr>
            <a:r>
              <a:rPr b="0" lang="pt-BR" sz="2600" spc="-1" strike="noStrike">
                <a:solidFill>
                  <a:srgbClr val="595959"/>
                </a:solidFill>
                <a:latin typeface="Arial"/>
                <a:ea typeface="DejaVu Sans"/>
              </a:rPr>
              <a:t>SGP Web</a:t>
            </a:r>
            <a:br/>
            <a:endParaRPr b="0" lang="pt-BR" sz="2600" spc="-1" strike="noStrike">
              <a:latin typeface="Arial"/>
            </a:endParaRPr>
          </a:p>
          <a:p>
            <a:pPr>
              <a:lnSpc>
                <a:spcPts val="2599"/>
              </a:lnSpc>
            </a:pPr>
            <a:endParaRPr b="0" lang="pt-BR" sz="2600" spc="-1" strike="noStrike">
              <a:latin typeface="Arial"/>
            </a:endParaRPr>
          </a:p>
          <a:p>
            <a:pPr>
              <a:lnSpc>
                <a:spcPts val="2599"/>
              </a:lnSpc>
            </a:pPr>
            <a:endParaRPr b="0" lang="pt-BR" sz="2600" spc="-1" strike="noStrike">
              <a:latin typeface="Arial"/>
            </a:endParaRPr>
          </a:p>
          <a:p>
            <a:pPr>
              <a:lnSpc>
                <a:spcPts val="2599"/>
              </a:lnSpc>
            </a:pPr>
            <a:endParaRPr b="0" lang="pt-BR" sz="2600" spc="-1" strike="noStrike">
              <a:latin typeface="Arial"/>
            </a:endParaRPr>
          </a:p>
          <a:p>
            <a:pPr>
              <a:lnSpc>
                <a:spcPts val="2599"/>
              </a:lnSpc>
            </a:pPr>
            <a:r>
              <a:rPr b="0" lang="pt-BR" sz="2000" spc="-1" strike="noStrike">
                <a:solidFill>
                  <a:srgbClr val="595959"/>
                </a:solidFill>
                <a:latin typeface="Arial"/>
                <a:ea typeface="DejaVu Sans"/>
              </a:rPr>
              <a:t>Versão 1.0</a:t>
            </a:r>
            <a:endParaRPr b="0" lang="pt-BR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CustomShape 1"/>
          <p:cNvSpPr/>
          <p:nvPr/>
        </p:nvSpPr>
        <p:spPr>
          <a:xfrm>
            <a:off x="457200" y="1571400"/>
            <a:ext cx="8226360" cy="474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231840" indent="-230040">
              <a:lnSpc>
                <a:spcPct val="100000"/>
              </a:lnSpc>
              <a:spcBef>
                <a:spcPts val="1199"/>
              </a:spcBef>
              <a:buClr>
                <a:srgbClr val="000000"/>
              </a:buClr>
              <a:buSzPct val="80000"/>
              <a:buFont typeface="Arial"/>
              <a:buChar char="•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DARUMA:</a:t>
            </a:r>
            <a:endParaRPr b="0" lang="pt-BR" sz="1800" spc="-1" strike="noStrike">
              <a:latin typeface="Arial"/>
            </a:endParaRPr>
          </a:p>
          <a:p>
            <a:pPr lvl="1" marL="457200" indent="-230040">
              <a:lnSpc>
                <a:spcPct val="100000"/>
              </a:lnSpc>
              <a:spcBef>
                <a:spcPts val="624"/>
              </a:spcBef>
              <a:buClr>
                <a:srgbClr val="000000"/>
              </a:buClr>
              <a:buSzPct val="80000"/>
              <a:buFont typeface="Arial"/>
              <a:buChar char="–"/>
            </a:pPr>
            <a:r>
              <a:rPr b="0" lang="pt-BR" sz="1600" spc="-1" strike="noStrike">
                <a:solidFill>
                  <a:srgbClr val="000000"/>
                </a:solidFill>
                <a:latin typeface="Arial"/>
                <a:ea typeface="DejaVu Sans"/>
              </a:rPr>
              <a:t>Thais Santos</a:t>
            </a:r>
            <a:endParaRPr b="0" lang="pt-BR" sz="1600" spc="-1" strike="noStrike">
              <a:latin typeface="Arial"/>
            </a:endParaRPr>
          </a:p>
          <a:p>
            <a:pPr lvl="1" marL="457200" indent="-230040">
              <a:lnSpc>
                <a:spcPct val="100000"/>
              </a:lnSpc>
              <a:spcBef>
                <a:spcPts val="624"/>
              </a:spcBef>
              <a:buClr>
                <a:srgbClr val="000000"/>
              </a:buClr>
              <a:buSzPct val="80000"/>
              <a:buFont typeface="Arial"/>
              <a:buChar char="–"/>
            </a:pPr>
            <a:r>
              <a:rPr b="0" lang="pt-BR" sz="1600" spc="-1" strike="noStrike">
                <a:solidFill>
                  <a:srgbClr val="000000"/>
                </a:solidFill>
                <a:latin typeface="Arial"/>
                <a:ea typeface="DejaVu Sans"/>
              </a:rPr>
              <a:t>Telefone: (12) 3949-6033</a:t>
            </a:r>
            <a:endParaRPr b="0" lang="pt-BR" sz="1600" spc="-1" strike="noStrike">
              <a:latin typeface="Arial"/>
            </a:endParaRPr>
          </a:p>
          <a:p>
            <a:pPr lvl="1" marL="457200" indent="-230040">
              <a:lnSpc>
                <a:spcPct val="100000"/>
              </a:lnSpc>
              <a:spcBef>
                <a:spcPts val="624"/>
              </a:spcBef>
              <a:buClr>
                <a:srgbClr val="000000"/>
              </a:buClr>
              <a:buSzPct val="80000"/>
              <a:buFont typeface="Arial"/>
              <a:buChar char="–"/>
            </a:pPr>
            <a:r>
              <a:rPr b="0" lang="pt-BR" sz="1600" spc="-1" strike="noStrike">
                <a:solidFill>
                  <a:srgbClr val="000000"/>
                </a:solidFill>
                <a:latin typeface="Arial"/>
                <a:ea typeface="DejaVu Sans"/>
              </a:rPr>
              <a:t>E-mail: daruma.desenvolvedores@daruma.com.br</a:t>
            </a:r>
            <a:endParaRPr b="0" lang="pt-BR" sz="1600" spc="-1" strike="noStrike">
              <a:latin typeface="Arial"/>
            </a:endParaRPr>
          </a:p>
          <a:p>
            <a:pPr lvl="1" marL="457200" indent="-230040">
              <a:lnSpc>
                <a:spcPct val="100000"/>
              </a:lnSpc>
              <a:spcBef>
                <a:spcPts val="624"/>
              </a:spcBef>
              <a:buClr>
                <a:srgbClr val="000000"/>
              </a:buClr>
              <a:buSzPct val="80000"/>
              <a:buFont typeface="Arial"/>
              <a:buChar char="–"/>
            </a:pPr>
            <a:r>
              <a:rPr b="0" lang="pt-BR" sz="1600" spc="-1" strike="noStrike">
                <a:solidFill>
                  <a:srgbClr val="000000"/>
                </a:solidFill>
                <a:latin typeface="Arial"/>
                <a:ea typeface="DejaVu Sans"/>
              </a:rPr>
              <a:t>Skype: daruma.desenvolvedores</a:t>
            </a:r>
            <a:endParaRPr b="0" lang="pt-BR" sz="1600" spc="-1" strike="noStrike">
              <a:latin typeface="Arial"/>
            </a:endParaRPr>
          </a:p>
          <a:p>
            <a:pPr lvl="1" marL="457200" indent="-230040">
              <a:lnSpc>
                <a:spcPct val="100000"/>
              </a:lnSpc>
              <a:spcBef>
                <a:spcPts val="624"/>
              </a:spcBef>
              <a:buClr>
                <a:srgbClr val="000000"/>
              </a:buClr>
              <a:buSzPct val="80000"/>
              <a:buFont typeface="Arial"/>
              <a:buChar char="–"/>
            </a:pPr>
            <a:r>
              <a:rPr b="0" lang="pt-BR" sz="1600" spc="-1" strike="noStrike">
                <a:solidFill>
                  <a:srgbClr val="000000"/>
                </a:solidFill>
                <a:latin typeface="Arial"/>
                <a:ea typeface="DejaVu Sans"/>
              </a:rPr>
              <a:t>Lista completa de contatos: </a:t>
            </a:r>
            <a:r>
              <a:rPr b="0" lang="pt-BR" sz="1600" spc="-1" strike="noStrike" u="sng">
                <a:solidFill>
                  <a:srgbClr val="0033cc"/>
                </a:solidFill>
                <a:uFillTx/>
                <a:latin typeface="Arial"/>
                <a:ea typeface="DejaVu Sans"/>
                <a:hlinkClick r:id="rId1"/>
              </a:rPr>
              <a:t>http://bit.ly/ContatosSuporteDDC</a:t>
            </a:r>
            <a:endParaRPr b="0" lang="pt-BR" sz="1600" spc="-1" strike="noStrike">
              <a:latin typeface="Arial"/>
            </a:endParaRPr>
          </a:p>
          <a:p>
            <a:pPr marL="225360">
              <a:lnSpc>
                <a:spcPct val="100000"/>
              </a:lnSpc>
              <a:spcBef>
                <a:spcPts val="624"/>
              </a:spcBef>
            </a:pPr>
            <a:endParaRPr b="0" lang="pt-BR" sz="1600" spc="-1" strike="noStrike">
              <a:latin typeface="Arial"/>
            </a:endParaRPr>
          </a:p>
          <a:p>
            <a:pPr marL="231840" indent="-230040">
              <a:lnSpc>
                <a:spcPct val="100000"/>
              </a:lnSpc>
              <a:spcBef>
                <a:spcPts val="1199"/>
              </a:spcBef>
              <a:buClr>
                <a:srgbClr val="000000"/>
              </a:buClr>
              <a:buSzPct val="80000"/>
              <a:buFont typeface="Arial"/>
              <a:buChar char="•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Software Express - eSitef:</a:t>
            </a:r>
            <a:endParaRPr b="0" lang="pt-BR" sz="1800" spc="-1" strike="noStrike">
              <a:latin typeface="Arial"/>
            </a:endParaRPr>
          </a:p>
          <a:p>
            <a:pPr lvl="1" marL="457200" indent="-230040">
              <a:lnSpc>
                <a:spcPct val="100000"/>
              </a:lnSpc>
              <a:spcBef>
                <a:spcPts val="624"/>
              </a:spcBef>
              <a:buClr>
                <a:srgbClr val="000000"/>
              </a:buClr>
              <a:buSzPct val="80000"/>
              <a:buFont typeface="Arial"/>
              <a:buChar char="–"/>
            </a:pPr>
            <a:r>
              <a:rPr b="0" lang="pt-BR" sz="1600" spc="-1" strike="noStrike">
                <a:solidFill>
                  <a:srgbClr val="000000"/>
                </a:solidFill>
                <a:latin typeface="Arial"/>
                <a:ea typeface="DejaVu Sans"/>
              </a:rPr>
              <a:t>Telefone: (11) 3170 5300 / (11) 4766-8000</a:t>
            </a:r>
            <a:endParaRPr b="0" lang="pt-BR" sz="1600" spc="-1" strike="noStrike">
              <a:latin typeface="Arial"/>
            </a:endParaRPr>
          </a:p>
          <a:p>
            <a:pPr lvl="1" marL="457200" indent="-230040">
              <a:lnSpc>
                <a:spcPct val="100000"/>
              </a:lnSpc>
              <a:spcBef>
                <a:spcPts val="624"/>
              </a:spcBef>
              <a:buClr>
                <a:srgbClr val="000000"/>
              </a:buClr>
              <a:buSzPct val="80000"/>
              <a:buFont typeface="Arial"/>
              <a:buChar char="–"/>
            </a:pPr>
            <a:r>
              <a:rPr b="0" lang="pt-BR" sz="1600" spc="-1" strike="noStrike">
                <a:solidFill>
                  <a:srgbClr val="000000"/>
                </a:solidFill>
                <a:latin typeface="Arial"/>
                <a:ea typeface="DejaVu Sans"/>
              </a:rPr>
              <a:t>Site: </a:t>
            </a:r>
            <a:r>
              <a:rPr b="0" lang="pt-BR" sz="1800" spc="-1" strike="noStrike" u="sng">
                <a:solidFill>
                  <a:srgbClr val="0033cc"/>
                </a:solidFill>
                <a:uFillTx/>
                <a:latin typeface="Arial"/>
                <a:ea typeface="DejaVu Sans"/>
                <a:hlinkClick r:id="rId2"/>
              </a:rPr>
              <a:t>https://www.softwareexpress.com.br/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133" name="CustomShape 2"/>
          <p:cNvSpPr/>
          <p:nvPr/>
        </p:nvSpPr>
        <p:spPr>
          <a:xfrm>
            <a:off x="461160" y="158400"/>
            <a:ext cx="7531920" cy="78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ts val="2599"/>
              </a:lnSpc>
            </a:pPr>
            <a:r>
              <a:rPr b="1" lang="pt-BR" sz="2600" spc="-1" strike="noStrike">
                <a:solidFill>
                  <a:srgbClr val="000000"/>
                </a:solidFill>
                <a:latin typeface="Arial"/>
                <a:ea typeface="DejaVu Sans"/>
              </a:rPr>
              <a:t>Fornecedores</a:t>
            </a:r>
            <a:endParaRPr b="0" lang="pt-BR" sz="2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CustomShape 1"/>
          <p:cNvSpPr/>
          <p:nvPr/>
        </p:nvSpPr>
        <p:spPr>
          <a:xfrm>
            <a:off x="235080" y="184680"/>
            <a:ext cx="8672040" cy="582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rmAutofit/>
          </a:bodyPr>
          <a:p>
            <a:pPr>
              <a:lnSpc>
                <a:spcPts val="2599"/>
              </a:lnSpc>
            </a:pPr>
            <a:r>
              <a:rPr b="1" lang="pt-BR" sz="2600" spc="-1" strike="noStrike">
                <a:solidFill>
                  <a:srgbClr val="000000"/>
                </a:solidFill>
                <a:latin typeface="Arial"/>
                <a:ea typeface="DejaVu Sans"/>
              </a:rPr>
              <a:t>ECF – Emissor de Cupom Fiscal</a:t>
            </a:r>
            <a:endParaRPr b="0" lang="pt-BR" sz="2600" spc="-1" strike="noStrike">
              <a:latin typeface="Arial"/>
            </a:endParaRPr>
          </a:p>
        </p:txBody>
      </p:sp>
      <p:sp>
        <p:nvSpPr>
          <p:cNvPr id="373" name="CustomShape 2"/>
          <p:cNvSpPr/>
          <p:nvPr/>
        </p:nvSpPr>
        <p:spPr>
          <a:xfrm>
            <a:off x="69840" y="4638240"/>
            <a:ext cx="8427960" cy="1095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343080" indent="-341280">
              <a:lnSpc>
                <a:spcPct val="100000"/>
              </a:lnSpc>
              <a:spcBef>
                <a:spcPts val="1440"/>
              </a:spcBef>
              <a:buClr>
                <a:srgbClr val="000000"/>
              </a:buClr>
              <a:buFont typeface="Symbol"/>
              <a:buChar char=""/>
            </a:pPr>
            <a:r>
              <a:rPr b="1" lang="pt-BR" sz="1800" spc="-1" strike="noStrike" u="sng">
                <a:solidFill>
                  <a:srgbClr val="000000"/>
                </a:solidFill>
                <a:uFillTx/>
                <a:latin typeface="Calibri"/>
                <a:ea typeface="DejaVu Sans"/>
              </a:rPr>
              <a:t>Exportação:</a:t>
            </a: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 Permite a exportação de dados do sistema para a ECF, possibilitando a venda dentro do trem ou em caso de contingência.</a:t>
            </a:r>
            <a:endParaRPr b="0" lang="pt-BR" sz="1800" spc="-1" strike="noStrike">
              <a:latin typeface="Arial"/>
            </a:endParaRPr>
          </a:p>
          <a:p>
            <a:pPr marL="343080" indent="-341280">
              <a:lnSpc>
                <a:spcPct val="100000"/>
              </a:lnSpc>
              <a:spcBef>
                <a:spcPts val="1440"/>
              </a:spcBef>
              <a:buClr>
                <a:srgbClr val="000000"/>
              </a:buClr>
              <a:buFont typeface="Symbol"/>
              <a:buChar char=""/>
            </a:pPr>
            <a:r>
              <a:rPr b="1" lang="pt-BR" sz="1800" spc="-1" strike="noStrike" u="sng">
                <a:solidFill>
                  <a:srgbClr val="000000"/>
                </a:solidFill>
                <a:uFillTx/>
                <a:latin typeface="Calibri"/>
                <a:ea typeface="DejaVu Sans"/>
              </a:rPr>
              <a:t>Importação:</a:t>
            </a: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 Permite a importação dos dados vendidos na ECF para o sistema.</a:t>
            </a:r>
            <a:endParaRPr b="0" lang="pt-BR" sz="1800" spc="-1" strike="noStrike">
              <a:latin typeface="Arial"/>
            </a:endParaRPr>
          </a:p>
        </p:txBody>
      </p:sp>
      <p:pic>
        <p:nvPicPr>
          <p:cNvPr id="374" name="Imagem 3" descr=""/>
          <p:cNvPicPr/>
          <p:nvPr/>
        </p:nvPicPr>
        <p:blipFill>
          <a:blip r:embed="rId1"/>
          <a:stretch/>
        </p:blipFill>
        <p:spPr>
          <a:xfrm>
            <a:off x="583560" y="2842560"/>
            <a:ext cx="6184800" cy="1409400"/>
          </a:xfrm>
          <a:prstGeom prst="rect">
            <a:avLst/>
          </a:prstGeom>
          <a:ln>
            <a:noFill/>
          </a:ln>
        </p:spPr>
      </p:pic>
      <p:sp>
        <p:nvSpPr>
          <p:cNvPr id="375" name="CustomShape 3"/>
          <p:cNvSpPr/>
          <p:nvPr/>
        </p:nvSpPr>
        <p:spPr>
          <a:xfrm>
            <a:off x="583560" y="1647360"/>
            <a:ext cx="7348320" cy="1095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343080" indent="-341280">
              <a:lnSpc>
                <a:spcPct val="100000"/>
              </a:lnSpc>
              <a:spcBef>
                <a:spcPts val="1440"/>
              </a:spcBef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A seção “ECF Embarcado” disponibiliza funções para a ECF Portátil conectada ao computador;</a:t>
            </a:r>
            <a:endParaRPr b="0" lang="pt-BR" sz="1800" spc="-1" strike="noStrike">
              <a:latin typeface="Arial"/>
            </a:endParaRPr>
          </a:p>
          <a:p>
            <a:pPr marL="343080" indent="-341280">
              <a:lnSpc>
                <a:spcPct val="100000"/>
              </a:lnSpc>
              <a:spcBef>
                <a:spcPts val="1440"/>
              </a:spcBef>
            </a:pP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CustomShape 1"/>
          <p:cNvSpPr/>
          <p:nvPr/>
        </p:nvSpPr>
        <p:spPr>
          <a:xfrm>
            <a:off x="457200" y="1571400"/>
            <a:ext cx="8226360" cy="474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231840" indent="-230040">
              <a:lnSpc>
                <a:spcPct val="100000"/>
              </a:lnSpc>
              <a:spcBef>
                <a:spcPts val="1199"/>
              </a:spcBef>
              <a:buClr>
                <a:srgbClr val="000000"/>
              </a:buClr>
              <a:buSzPct val="80000"/>
              <a:buFont typeface="Arial"/>
              <a:buChar char="•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Script de HelpDesk: 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KBA: KBA00034512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endParaRPr b="0" lang="pt-BR" sz="1800" spc="-1" strike="noStrike">
              <a:latin typeface="Arial"/>
            </a:endParaRPr>
          </a:p>
          <a:p>
            <a:pPr marL="231840" indent="-230040">
              <a:lnSpc>
                <a:spcPct val="100000"/>
              </a:lnSpc>
              <a:spcBef>
                <a:spcPts val="1199"/>
              </a:spcBef>
              <a:buClr>
                <a:srgbClr val="000000"/>
              </a:buClr>
              <a:buSzPct val="80000"/>
              <a:buFont typeface="Arial"/>
              <a:buChar char="•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Workarounds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Não existe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135" name="CustomShape 2"/>
          <p:cNvSpPr/>
          <p:nvPr/>
        </p:nvSpPr>
        <p:spPr>
          <a:xfrm>
            <a:off x="461160" y="158400"/>
            <a:ext cx="7531920" cy="78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ts val="2599"/>
              </a:lnSpc>
            </a:pPr>
            <a:r>
              <a:rPr b="1" lang="pt-BR" sz="2600" spc="-1" strike="noStrike">
                <a:solidFill>
                  <a:srgbClr val="000000"/>
                </a:solidFill>
                <a:latin typeface="Arial"/>
                <a:ea typeface="DejaVu Sans"/>
              </a:rPr>
              <a:t>Suporte</a:t>
            </a:r>
            <a:endParaRPr b="0" lang="pt-BR" sz="2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CustomShape 1"/>
          <p:cNvSpPr/>
          <p:nvPr/>
        </p:nvSpPr>
        <p:spPr>
          <a:xfrm>
            <a:off x="461160" y="158400"/>
            <a:ext cx="7531920" cy="78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ctr">
              <a:lnSpc>
                <a:spcPts val="2599"/>
              </a:lnSpc>
            </a:pPr>
            <a:r>
              <a:rPr b="1" lang="pt-BR" sz="2600" spc="-1" strike="noStrike">
                <a:solidFill>
                  <a:srgbClr val="000000"/>
                </a:solidFill>
                <a:latin typeface="Arial"/>
                <a:ea typeface="DejaVu Sans"/>
              </a:rPr>
              <a:t>Tela Principal</a:t>
            </a:r>
            <a:endParaRPr b="0" lang="pt-BR" sz="2600" spc="-1" strike="noStrike">
              <a:latin typeface="Arial"/>
            </a:endParaRPr>
          </a:p>
        </p:txBody>
      </p:sp>
      <p:pic>
        <p:nvPicPr>
          <p:cNvPr id="137" name="Picture 3" descr=""/>
          <p:cNvPicPr/>
          <p:nvPr/>
        </p:nvPicPr>
        <p:blipFill>
          <a:blip r:embed="rId1"/>
          <a:stretch/>
        </p:blipFill>
        <p:spPr>
          <a:xfrm>
            <a:off x="492120" y="1717920"/>
            <a:ext cx="8157960" cy="46224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CustomShape 1"/>
          <p:cNvSpPr/>
          <p:nvPr/>
        </p:nvSpPr>
        <p:spPr>
          <a:xfrm>
            <a:off x="461160" y="158400"/>
            <a:ext cx="7531920" cy="78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ctr">
              <a:lnSpc>
                <a:spcPts val="2599"/>
              </a:lnSpc>
            </a:pPr>
            <a:r>
              <a:rPr b="1" lang="pt-BR" sz="2600" spc="-1" strike="noStrike">
                <a:solidFill>
                  <a:srgbClr val="000000"/>
                </a:solidFill>
                <a:latin typeface="Arial"/>
                <a:ea typeface="DejaVu Sans"/>
              </a:rPr>
              <a:t>Menu Cadastro Básico</a:t>
            </a:r>
            <a:endParaRPr b="0" lang="pt-BR" sz="2600" spc="-1" strike="noStrike">
              <a:latin typeface="Arial"/>
            </a:endParaRPr>
          </a:p>
        </p:txBody>
      </p:sp>
      <p:pic>
        <p:nvPicPr>
          <p:cNvPr id="139" name="Picture 3" descr=""/>
          <p:cNvPicPr/>
          <p:nvPr/>
        </p:nvPicPr>
        <p:blipFill>
          <a:blip r:embed="rId1"/>
          <a:stretch/>
        </p:blipFill>
        <p:spPr>
          <a:xfrm>
            <a:off x="461160" y="1633320"/>
            <a:ext cx="2731320" cy="4678560"/>
          </a:xfrm>
          <a:prstGeom prst="rect">
            <a:avLst/>
          </a:prstGeom>
          <a:ln>
            <a:noFill/>
          </a:ln>
        </p:spPr>
      </p:pic>
      <p:sp>
        <p:nvSpPr>
          <p:cNvPr id="140" name="CustomShape 2"/>
          <p:cNvSpPr/>
          <p:nvPr/>
        </p:nvSpPr>
        <p:spPr>
          <a:xfrm>
            <a:off x="3361320" y="2076840"/>
            <a:ext cx="5175360" cy="1350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231840" indent="-230040">
              <a:lnSpc>
                <a:spcPct val="100000"/>
              </a:lnSpc>
              <a:spcBef>
                <a:spcPts val="1199"/>
              </a:spcBef>
              <a:buClr>
                <a:srgbClr val="000000"/>
              </a:buClr>
              <a:buSzPct val="80000"/>
              <a:buFont typeface="Arial"/>
              <a:buChar char="•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Este menu tem como objetivo de cadastrar as entidades que serão utilizadas pelo sistema.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CustomShape 1"/>
          <p:cNvSpPr/>
          <p:nvPr/>
        </p:nvSpPr>
        <p:spPr>
          <a:xfrm>
            <a:off x="322200" y="1458720"/>
            <a:ext cx="8361360" cy="1134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231840" indent="-230040">
              <a:lnSpc>
                <a:spcPct val="100000"/>
              </a:lnSpc>
              <a:spcBef>
                <a:spcPts val="1199"/>
              </a:spcBef>
              <a:buClr>
                <a:srgbClr val="000000"/>
              </a:buClr>
              <a:buSzPct val="80000"/>
              <a:buFont typeface="Arial"/>
              <a:buChar char="•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Esta tela permite realizar a manutenção dos acordos coletivos de trabalho.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42" name="CustomShape 2"/>
          <p:cNvSpPr/>
          <p:nvPr/>
        </p:nvSpPr>
        <p:spPr>
          <a:xfrm>
            <a:off x="461160" y="155160"/>
            <a:ext cx="7531920" cy="524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ctr">
              <a:lnSpc>
                <a:spcPts val="2599"/>
              </a:lnSpc>
            </a:pPr>
            <a:r>
              <a:rPr b="1" lang="pt-BR" sz="26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1" lang="pt-BR" sz="2600" spc="-1" strike="noStrike">
                <a:solidFill>
                  <a:srgbClr val="000000"/>
                </a:solidFill>
                <a:latin typeface="Arial"/>
                <a:ea typeface="DejaVu Sans"/>
              </a:rPr>
              <a:t>Cadastro Básico – ACT - Parâmetros ACT</a:t>
            </a:r>
            <a:endParaRPr b="0" lang="pt-BR" sz="2600" spc="-1" strike="noStrike">
              <a:latin typeface="Arial"/>
            </a:endParaRPr>
          </a:p>
        </p:txBody>
      </p:sp>
      <p:pic>
        <p:nvPicPr>
          <p:cNvPr id="143" name="Picture 3" descr=""/>
          <p:cNvPicPr/>
          <p:nvPr/>
        </p:nvPicPr>
        <p:blipFill>
          <a:blip r:embed="rId1"/>
          <a:stretch/>
        </p:blipFill>
        <p:spPr>
          <a:xfrm>
            <a:off x="827280" y="2238120"/>
            <a:ext cx="6470280" cy="40546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Content Placeholder 3" descr=""/>
          <p:cNvPicPr/>
          <p:nvPr/>
        </p:nvPicPr>
        <p:blipFill>
          <a:blip r:embed="rId1"/>
          <a:stretch/>
        </p:blipFill>
        <p:spPr>
          <a:xfrm>
            <a:off x="901440" y="2133720"/>
            <a:ext cx="6911280" cy="4243680"/>
          </a:xfrm>
          <a:prstGeom prst="rect">
            <a:avLst/>
          </a:prstGeom>
          <a:ln>
            <a:noFill/>
          </a:ln>
        </p:spPr>
      </p:pic>
      <p:sp>
        <p:nvSpPr>
          <p:cNvPr id="145" name="CustomShape 1"/>
          <p:cNvSpPr/>
          <p:nvPr/>
        </p:nvSpPr>
        <p:spPr>
          <a:xfrm>
            <a:off x="439560" y="285840"/>
            <a:ext cx="8263080" cy="437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ts val="2599"/>
              </a:lnSpc>
            </a:pPr>
            <a:r>
              <a:rPr b="1" lang="pt-BR" sz="2600" spc="-1" strike="noStrike">
                <a:solidFill>
                  <a:srgbClr val="000000"/>
                </a:solidFill>
                <a:latin typeface="Arial"/>
                <a:ea typeface="DejaVu Sans"/>
              </a:rPr>
              <a:t>Cadastro Básico – ACT – Suspender Benefícios ACT</a:t>
            </a:r>
            <a:endParaRPr b="0" lang="pt-BR" sz="2600" spc="-1" strike="noStrike">
              <a:latin typeface="Arial"/>
            </a:endParaRPr>
          </a:p>
        </p:txBody>
      </p:sp>
      <p:sp>
        <p:nvSpPr>
          <p:cNvPr id="146" name="CustomShape 2"/>
          <p:cNvSpPr/>
          <p:nvPr/>
        </p:nvSpPr>
        <p:spPr>
          <a:xfrm>
            <a:off x="587520" y="1565280"/>
            <a:ext cx="8263080" cy="56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231840" indent="-230040">
              <a:lnSpc>
                <a:spcPct val="100000"/>
              </a:lnSpc>
              <a:spcBef>
                <a:spcPts val="1199"/>
              </a:spcBef>
              <a:buClr>
                <a:srgbClr val="000000"/>
              </a:buClr>
              <a:buSzPct val="80000"/>
              <a:buFont typeface="Arial"/>
              <a:buChar char="•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Esta tela permite suspender o benfício ACT para funcionários.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CustomShape 1"/>
          <p:cNvSpPr/>
          <p:nvPr/>
        </p:nvSpPr>
        <p:spPr>
          <a:xfrm>
            <a:off x="457200" y="1458720"/>
            <a:ext cx="8226360" cy="466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231840" indent="-230040">
              <a:lnSpc>
                <a:spcPct val="100000"/>
              </a:lnSpc>
              <a:spcBef>
                <a:spcPts val="1199"/>
              </a:spcBef>
              <a:buClr>
                <a:srgbClr val="000000"/>
              </a:buClr>
              <a:buSzPct val="80000"/>
              <a:buFont typeface="Arial"/>
              <a:buChar char="•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Esta tela permite a análise das solicitações de benefícios ACT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48" name="CustomShape 2"/>
          <p:cNvSpPr/>
          <p:nvPr/>
        </p:nvSpPr>
        <p:spPr>
          <a:xfrm>
            <a:off x="457200" y="262800"/>
            <a:ext cx="8433720" cy="466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ts val="2599"/>
              </a:lnSpc>
            </a:pPr>
            <a:r>
              <a:rPr b="1" lang="pt-BR" sz="2600" spc="-1" strike="noStrike">
                <a:solidFill>
                  <a:srgbClr val="000000"/>
                </a:solidFill>
                <a:latin typeface="Arial"/>
                <a:ea typeface="DejaVu Sans"/>
              </a:rPr>
              <a:t>Cadastro Básico – ACT – Análise de Benefícios ACT</a:t>
            </a:r>
            <a:endParaRPr b="0" lang="pt-BR" sz="2600" spc="-1" strike="noStrike">
              <a:latin typeface="Arial"/>
            </a:endParaRPr>
          </a:p>
        </p:txBody>
      </p:sp>
      <p:pic>
        <p:nvPicPr>
          <p:cNvPr id="149" name="Picture 3" descr=""/>
          <p:cNvPicPr/>
          <p:nvPr/>
        </p:nvPicPr>
        <p:blipFill>
          <a:blip r:embed="rId1"/>
          <a:stretch/>
        </p:blipFill>
        <p:spPr>
          <a:xfrm>
            <a:off x="243720" y="2333880"/>
            <a:ext cx="8647200" cy="33163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CustomShape 1"/>
          <p:cNvSpPr/>
          <p:nvPr/>
        </p:nvSpPr>
        <p:spPr>
          <a:xfrm>
            <a:off x="457200" y="1458720"/>
            <a:ext cx="8226360" cy="681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231840" indent="-230040">
              <a:lnSpc>
                <a:spcPct val="100000"/>
              </a:lnSpc>
              <a:spcBef>
                <a:spcPts val="1199"/>
              </a:spcBef>
              <a:buClr>
                <a:srgbClr val="000000"/>
              </a:buClr>
              <a:buSzPct val="80000"/>
              <a:buFont typeface="Arial"/>
              <a:buChar char="•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Esta tela permite o cadastro de funcionários aposentados que tem direito ao benefício ACT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51" name="CustomShape 2"/>
          <p:cNvSpPr/>
          <p:nvPr/>
        </p:nvSpPr>
        <p:spPr>
          <a:xfrm>
            <a:off x="461160" y="158400"/>
            <a:ext cx="7531920" cy="78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ctr">
              <a:lnSpc>
                <a:spcPts val="2599"/>
              </a:lnSpc>
            </a:pPr>
            <a:r>
              <a:rPr b="1" lang="pt-BR" sz="2600" spc="-1" strike="noStrike">
                <a:solidFill>
                  <a:srgbClr val="000000"/>
                </a:solidFill>
                <a:latin typeface="Arial"/>
                <a:ea typeface="DejaVu Sans"/>
              </a:rPr>
              <a:t>Cadastro Básico – ACT – Cadastro Aposentado Internet</a:t>
            </a:r>
            <a:endParaRPr b="0" lang="pt-BR" sz="2600" spc="-1" strike="noStrike">
              <a:latin typeface="Arial"/>
            </a:endParaRPr>
          </a:p>
        </p:txBody>
      </p:sp>
      <p:pic>
        <p:nvPicPr>
          <p:cNvPr id="152" name="Picture 3" descr=""/>
          <p:cNvPicPr/>
          <p:nvPr/>
        </p:nvPicPr>
        <p:blipFill>
          <a:blip r:embed="rId1"/>
          <a:stretch/>
        </p:blipFill>
        <p:spPr>
          <a:xfrm>
            <a:off x="273960" y="2944800"/>
            <a:ext cx="8592840" cy="23101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CustomShape 1"/>
          <p:cNvSpPr/>
          <p:nvPr/>
        </p:nvSpPr>
        <p:spPr>
          <a:xfrm>
            <a:off x="461160" y="1624320"/>
            <a:ext cx="8226360" cy="489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231840" indent="-230040">
              <a:lnSpc>
                <a:spcPct val="100000"/>
              </a:lnSpc>
              <a:spcBef>
                <a:spcPts val="1199"/>
              </a:spcBef>
              <a:buClr>
                <a:srgbClr val="000000"/>
              </a:buClr>
              <a:buSzPct val="80000"/>
              <a:buFont typeface="Arial"/>
              <a:buChar char="•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Esta tela permite o cadastro de dependentes do funcionário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54" name="CustomShape 2"/>
          <p:cNvSpPr/>
          <p:nvPr/>
        </p:nvSpPr>
        <p:spPr>
          <a:xfrm>
            <a:off x="461160" y="0"/>
            <a:ext cx="7531920" cy="78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ctr">
              <a:lnSpc>
                <a:spcPts val="2599"/>
              </a:lnSpc>
            </a:pPr>
            <a:r>
              <a:rPr b="1" lang="pt-BR" sz="2600" spc="-1" strike="noStrike">
                <a:solidFill>
                  <a:srgbClr val="000000"/>
                </a:solidFill>
                <a:latin typeface="Arial"/>
                <a:ea typeface="DejaVu Sans"/>
              </a:rPr>
              <a:t>Cadastro Básico – Dependete</a:t>
            </a:r>
            <a:endParaRPr b="0" lang="pt-BR" sz="2600" spc="-1" strike="noStrike">
              <a:latin typeface="Arial"/>
            </a:endParaRPr>
          </a:p>
        </p:txBody>
      </p:sp>
      <p:pic>
        <p:nvPicPr>
          <p:cNvPr id="155" name="Picture 3" descr=""/>
          <p:cNvPicPr/>
          <p:nvPr/>
        </p:nvPicPr>
        <p:blipFill>
          <a:blip r:embed="rId1"/>
          <a:stretch/>
        </p:blipFill>
        <p:spPr>
          <a:xfrm>
            <a:off x="457200" y="2344320"/>
            <a:ext cx="8314920" cy="43538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CustomShape 1"/>
          <p:cNvSpPr/>
          <p:nvPr/>
        </p:nvSpPr>
        <p:spPr>
          <a:xfrm>
            <a:off x="457200" y="1458720"/>
            <a:ext cx="8226360" cy="55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231840" indent="-230040">
              <a:lnSpc>
                <a:spcPct val="100000"/>
              </a:lnSpc>
              <a:spcBef>
                <a:spcPts val="1199"/>
              </a:spcBef>
              <a:buClr>
                <a:srgbClr val="000000"/>
              </a:buClr>
              <a:buSzPct val="80000"/>
              <a:buFont typeface="Arial"/>
              <a:buChar char="•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Esta tela permite o cadastro de parâmetros utilizados pelo sistema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57" name="CustomShape 2"/>
          <p:cNvSpPr/>
          <p:nvPr/>
        </p:nvSpPr>
        <p:spPr>
          <a:xfrm>
            <a:off x="461160" y="225720"/>
            <a:ext cx="7531920" cy="55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ts val="2599"/>
              </a:lnSpc>
            </a:pPr>
            <a:r>
              <a:rPr b="1" lang="pt-BR" sz="2600" spc="-1" strike="noStrike">
                <a:solidFill>
                  <a:srgbClr val="000000"/>
                </a:solidFill>
                <a:latin typeface="Arial"/>
                <a:ea typeface="DejaVu Sans"/>
              </a:rPr>
              <a:t>Cadastro Básico – Parâmetros de Ferrovia</a:t>
            </a:r>
            <a:endParaRPr b="0" lang="pt-BR" sz="2600" spc="-1" strike="noStrike">
              <a:latin typeface="Arial"/>
            </a:endParaRPr>
          </a:p>
        </p:txBody>
      </p:sp>
      <p:pic>
        <p:nvPicPr>
          <p:cNvPr id="158" name="Picture 3" descr=""/>
          <p:cNvPicPr/>
          <p:nvPr/>
        </p:nvPicPr>
        <p:blipFill>
          <a:blip r:embed="rId1"/>
          <a:stretch/>
        </p:blipFill>
        <p:spPr>
          <a:xfrm>
            <a:off x="2154600" y="2151000"/>
            <a:ext cx="3974400" cy="43520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CustomShape 1"/>
          <p:cNvSpPr/>
          <p:nvPr/>
        </p:nvSpPr>
        <p:spPr>
          <a:xfrm>
            <a:off x="457200" y="1571400"/>
            <a:ext cx="8226360" cy="474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231840" indent="-230040">
              <a:lnSpc>
                <a:spcPct val="100000"/>
              </a:lnSpc>
              <a:spcBef>
                <a:spcPts val="1199"/>
              </a:spcBef>
              <a:buClr>
                <a:srgbClr val="000000"/>
              </a:buClr>
              <a:buSzPct val="80000"/>
              <a:buFont typeface="Arial"/>
              <a:buChar char="•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Informar os pré-requisitos para o KT:</a:t>
            </a:r>
            <a:endParaRPr b="0" lang="pt-BR" sz="1800" spc="-1" strike="noStrike">
              <a:latin typeface="Arial"/>
            </a:endParaRPr>
          </a:p>
          <a:p>
            <a:pPr lvl="1" marL="457200" indent="-230040">
              <a:lnSpc>
                <a:spcPct val="100000"/>
              </a:lnSpc>
              <a:spcBef>
                <a:spcPts val="624"/>
              </a:spcBef>
              <a:buClr>
                <a:srgbClr val="000000"/>
              </a:buClr>
              <a:buSzPct val="80000"/>
              <a:buFont typeface="Arial"/>
              <a:buChar char="–"/>
            </a:pPr>
            <a:r>
              <a:rPr b="0" lang="pt-BR" sz="1600" spc="-1" strike="noStrike">
                <a:solidFill>
                  <a:srgbClr val="000000"/>
                </a:solidFill>
                <a:latin typeface="Arial"/>
                <a:ea typeface="DejaVu Sans"/>
              </a:rPr>
              <a:t>Java 6, Struts, JSP.</a:t>
            </a:r>
            <a:endParaRPr b="0" lang="pt-BR" sz="1600" spc="-1" strike="noStrike">
              <a:latin typeface="Arial"/>
            </a:endParaRPr>
          </a:p>
          <a:p>
            <a:pPr lvl="1" marL="457200" indent="-230040">
              <a:lnSpc>
                <a:spcPct val="100000"/>
              </a:lnSpc>
              <a:spcBef>
                <a:spcPts val="624"/>
              </a:spcBef>
              <a:buClr>
                <a:srgbClr val="000000"/>
              </a:buClr>
              <a:buSzPct val="80000"/>
              <a:buFont typeface="Arial"/>
              <a:buChar char="–"/>
            </a:pPr>
            <a:r>
              <a:rPr b="0" lang="pt-BR" sz="1600" spc="-1" strike="noStrike">
                <a:solidFill>
                  <a:srgbClr val="000000"/>
                </a:solidFill>
                <a:latin typeface="Arial"/>
                <a:ea typeface="DejaVu Sans"/>
              </a:rPr>
              <a:t>AngularJS.</a:t>
            </a:r>
            <a:endParaRPr b="0" lang="pt-BR" sz="1600" spc="-1" strike="noStrike">
              <a:latin typeface="Arial"/>
            </a:endParaRPr>
          </a:p>
          <a:p>
            <a:pPr lvl="1" marL="457200" indent="-230040">
              <a:lnSpc>
                <a:spcPct val="100000"/>
              </a:lnSpc>
              <a:spcBef>
                <a:spcPts val="624"/>
              </a:spcBef>
              <a:buClr>
                <a:srgbClr val="000000"/>
              </a:buClr>
              <a:buSzPct val="80000"/>
              <a:buFont typeface="Arial"/>
              <a:buChar char="–"/>
            </a:pPr>
            <a:r>
              <a:rPr b="0" lang="pt-BR" sz="1600" spc="-1" strike="noStrike">
                <a:solidFill>
                  <a:srgbClr val="000000"/>
                </a:solidFill>
                <a:latin typeface="Arial"/>
                <a:ea typeface="DejaVu Sans"/>
              </a:rPr>
              <a:t>Servidor de aplicação – OC4J</a:t>
            </a:r>
            <a:endParaRPr b="0" lang="pt-BR" sz="1600" spc="-1" strike="noStrike">
              <a:latin typeface="Arial"/>
            </a:endParaRPr>
          </a:p>
          <a:p>
            <a:pPr lvl="1" marL="457200" indent="-230040">
              <a:lnSpc>
                <a:spcPct val="100000"/>
              </a:lnSpc>
              <a:spcBef>
                <a:spcPts val="624"/>
              </a:spcBef>
              <a:buClr>
                <a:srgbClr val="000000"/>
              </a:buClr>
              <a:buSzPct val="80000"/>
              <a:buFont typeface="Arial"/>
              <a:buChar char="–"/>
            </a:pPr>
            <a:r>
              <a:rPr b="0" lang="pt-BR" sz="1600" spc="-1" strike="noStrike">
                <a:solidFill>
                  <a:srgbClr val="000000"/>
                </a:solidFill>
                <a:latin typeface="Arial"/>
                <a:ea typeface="DejaVu Sans"/>
              </a:rPr>
              <a:t>Eclipse Juno ou versão compativel com o OC4J</a:t>
            </a:r>
            <a:endParaRPr b="0" lang="pt-BR" sz="1600" spc="-1" strike="noStrike">
              <a:latin typeface="Arial"/>
            </a:endParaRPr>
          </a:p>
          <a:p>
            <a:pPr lvl="1" marL="457200" indent="-230040">
              <a:lnSpc>
                <a:spcPct val="100000"/>
              </a:lnSpc>
              <a:spcBef>
                <a:spcPts val="624"/>
              </a:spcBef>
              <a:buClr>
                <a:srgbClr val="000000"/>
              </a:buClr>
              <a:buSzPct val="80000"/>
              <a:buFont typeface="Arial"/>
              <a:buChar char="–"/>
            </a:pPr>
            <a:r>
              <a:rPr b="0" lang="pt-BR" sz="1600" spc="-1" strike="noStrike">
                <a:solidFill>
                  <a:srgbClr val="000000"/>
                </a:solidFill>
                <a:latin typeface="Arial"/>
                <a:ea typeface="DejaVu Sans"/>
              </a:rPr>
              <a:t>Acessos : Aplicação e a instância ORAPVTE</a:t>
            </a:r>
            <a:endParaRPr b="0" lang="pt-BR" sz="1600" spc="-1" strike="noStrike">
              <a:latin typeface="Arial"/>
            </a:endParaRPr>
          </a:p>
        </p:txBody>
      </p:sp>
      <p:sp>
        <p:nvSpPr>
          <p:cNvPr id="115" name="CustomShape 2"/>
          <p:cNvSpPr/>
          <p:nvPr/>
        </p:nvSpPr>
        <p:spPr>
          <a:xfrm>
            <a:off x="461160" y="158400"/>
            <a:ext cx="7531920" cy="78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ts val="2599"/>
              </a:lnSpc>
            </a:pPr>
            <a:r>
              <a:rPr b="1" lang="pt-BR" sz="2600" spc="-1" strike="noStrike">
                <a:solidFill>
                  <a:srgbClr val="000000"/>
                </a:solidFill>
                <a:latin typeface="Arial"/>
                <a:ea typeface="DejaVu Sans"/>
              </a:rPr>
              <a:t>Pré-Requisitos</a:t>
            </a:r>
            <a:endParaRPr b="0" lang="pt-BR" sz="2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CustomShape 1"/>
          <p:cNvSpPr/>
          <p:nvPr/>
        </p:nvSpPr>
        <p:spPr>
          <a:xfrm>
            <a:off x="753120" y="1650240"/>
            <a:ext cx="8226360" cy="533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marL="231840" indent="-230040">
              <a:lnSpc>
                <a:spcPct val="100000"/>
              </a:lnSpc>
              <a:spcBef>
                <a:spcPts val="1199"/>
              </a:spcBef>
              <a:buClr>
                <a:srgbClr val="000000"/>
              </a:buClr>
              <a:buSzPct val="80000"/>
              <a:buFont typeface="Arial"/>
              <a:buChar char="•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  <a:ea typeface="DejaVu Sans"/>
              </a:rPr>
              <a:t>Tela para cadastro de passageiros frequentes.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160" name="CustomShape 2"/>
          <p:cNvSpPr/>
          <p:nvPr/>
        </p:nvSpPr>
        <p:spPr>
          <a:xfrm>
            <a:off x="461160" y="356400"/>
            <a:ext cx="7531920" cy="471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ts val="2599"/>
              </a:lnSpc>
            </a:pPr>
            <a:r>
              <a:rPr b="1" lang="pt-BR" sz="2600" spc="-1" strike="noStrike">
                <a:solidFill>
                  <a:srgbClr val="000000"/>
                </a:solidFill>
                <a:latin typeface="Arial"/>
                <a:ea typeface="DejaVu Sans"/>
              </a:rPr>
              <a:t>Cadastro Básico – Passageiro de Ferrovia</a:t>
            </a:r>
            <a:endParaRPr b="0" lang="pt-BR" sz="2600" spc="-1" strike="noStrike">
              <a:latin typeface="Arial"/>
            </a:endParaRPr>
          </a:p>
        </p:txBody>
      </p:sp>
      <p:pic>
        <p:nvPicPr>
          <p:cNvPr id="161" name="Picture 4" descr=""/>
          <p:cNvPicPr/>
          <p:nvPr/>
        </p:nvPicPr>
        <p:blipFill>
          <a:blip r:embed="rId1"/>
          <a:stretch/>
        </p:blipFill>
        <p:spPr>
          <a:xfrm>
            <a:off x="457200" y="2185560"/>
            <a:ext cx="8380080" cy="43056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CustomShape 1"/>
          <p:cNvSpPr/>
          <p:nvPr/>
        </p:nvSpPr>
        <p:spPr>
          <a:xfrm>
            <a:off x="457200" y="1560960"/>
            <a:ext cx="8226360" cy="66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231840" indent="-230040">
              <a:lnSpc>
                <a:spcPct val="100000"/>
              </a:lnSpc>
              <a:spcBef>
                <a:spcPts val="1199"/>
              </a:spcBef>
              <a:buClr>
                <a:srgbClr val="000000"/>
              </a:buClr>
              <a:buSzPct val="80000"/>
              <a:buFont typeface="Arial"/>
              <a:buChar char="•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Esta tela permite aos normativos fazer o gerenciamento dos usuários cadastrados pelo portal da internet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63" name="CustomShape 2"/>
          <p:cNvSpPr/>
          <p:nvPr/>
        </p:nvSpPr>
        <p:spPr>
          <a:xfrm>
            <a:off x="461160" y="158400"/>
            <a:ext cx="7531920" cy="78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ts val="2599"/>
              </a:lnSpc>
            </a:pPr>
            <a:r>
              <a:rPr b="1" lang="pt-BR" sz="2600" spc="-1" strike="noStrike">
                <a:solidFill>
                  <a:srgbClr val="000000"/>
                </a:solidFill>
                <a:latin typeface="Arial"/>
                <a:ea typeface="DejaVu Sans"/>
              </a:rPr>
              <a:t>Cadastro Básico – Usuário Internet</a:t>
            </a:r>
            <a:endParaRPr b="0" lang="pt-BR" sz="2600" spc="-1" strike="noStrike">
              <a:latin typeface="Arial"/>
            </a:endParaRPr>
          </a:p>
        </p:txBody>
      </p:sp>
      <p:pic>
        <p:nvPicPr>
          <p:cNvPr id="164" name="Picture 3" descr=""/>
          <p:cNvPicPr/>
          <p:nvPr/>
        </p:nvPicPr>
        <p:blipFill>
          <a:blip r:embed="rId1"/>
          <a:stretch/>
        </p:blipFill>
        <p:spPr>
          <a:xfrm>
            <a:off x="390960" y="2660400"/>
            <a:ext cx="8358480" cy="31395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CustomShape 1"/>
          <p:cNvSpPr/>
          <p:nvPr/>
        </p:nvSpPr>
        <p:spPr>
          <a:xfrm>
            <a:off x="457200" y="1458720"/>
            <a:ext cx="8226360" cy="39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 fontScale="38000"/>
          </a:bodyPr>
          <a:p>
            <a:pPr marL="231840" indent="-230040">
              <a:lnSpc>
                <a:spcPct val="100000"/>
              </a:lnSpc>
              <a:spcBef>
                <a:spcPts val="1199"/>
              </a:spcBef>
              <a:buClr>
                <a:srgbClr val="000000"/>
              </a:buClr>
              <a:buSzPct val="80000"/>
              <a:buFont typeface="Arial"/>
              <a:buChar char="•"/>
            </a:pPr>
            <a:r>
              <a:rPr b="0" lang="pt-BR" sz="2600" spc="-1" strike="noStrike">
                <a:solidFill>
                  <a:srgbClr val="000000"/>
                </a:solidFill>
                <a:latin typeface="Arial"/>
                <a:ea typeface="DejaVu Sans"/>
              </a:rPr>
              <a:t>Esta tela permite o gerenciamento dos pontos de venda</a:t>
            </a:r>
            <a:endParaRPr b="0" lang="pt-BR" sz="2600" spc="-1" strike="noStrike">
              <a:latin typeface="Arial"/>
            </a:endParaRPr>
          </a:p>
        </p:txBody>
      </p:sp>
      <p:sp>
        <p:nvSpPr>
          <p:cNvPr id="166" name="CustomShape 2"/>
          <p:cNvSpPr/>
          <p:nvPr/>
        </p:nvSpPr>
        <p:spPr>
          <a:xfrm>
            <a:off x="461160" y="158400"/>
            <a:ext cx="7531920" cy="78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ts val="2599"/>
              </a:lnSpc>
            </a:pPr>
            <a:r>
              <a:rPr b="1" lang="pt-BR" sz="2600" spc="-1" strike="noStrike">
                <a:solidFill>
                  <a:srgbClr val="000000"/>
                </a:solidFill>
                <a:latin typeface="Arial"/>
                <a:ea typeface="DejaVu Sans"/>
              </a:rPr>
              <a:t>Cadastro Básico – Pontos de Venda</a:t>
            </a:r>
            <a:endParaRPr b="0" lang="pt-BR" sz="2600" spc="-1" strike="noStrike">
              <a:latin typeface="Arial"/>
            </a:endParaRPr>
          </a:p>
        </p:txBody>
      </p:sp>
      <p:pic>
        <p:nvPicPr>
          <p:cNvPr id="167" name="Picture 5" descr=""/>
          <p:cNvPicPr/>
          <p:nvPr/>
        </p:nvPicPr>
        <p:blipFill>
          <a:blip r:embed="rId1"/>
          <a:stretch/>
        </p:blipFill>
        <p:spPr>
          <a:xfrm>
            <a:off x="643680" y="2042280"/>
            <a:ext cx="7853400" cy="43408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CustomShape 1"/>
          <p:cNvSpPr/>
          <p:nvPr/>
        </p:nvSpPr>
        <p:spPr>
          <a:xfrm>
            <a:off x="461160" y="1572120"/>
            <a:ext cx="8226360" cy="36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marL="231840" indent="-230040">
              <a:lnSpc>
                <a:spcPct val="100000"/>
              </a:lnSpc>
              <a:spcBef>
                <a:spcPts val="1199"/>
              </a:spcBef>
              <a:buClr>
                <a:srgbClr val="000000"/>
              </a:buClr>
              <a:buSzPct val="80000"/>
              <a:buFont typeface="Arial"/>
              <a:buChar char="•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Esta tela permite realizar o cadastro dos vendedores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69" name="CustomShape 2"/>
          <p:cNvSpPr/>
          <p:nvPr/>
        </p:nvSpPr>
        <p:spPr>
          <a:xfrm>
            <a:off x="461160" y="158400"/>
            <a:ext cx="7531920" cy="78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ts val="2599"/>
              </a:lnSpc>
            </a:pPr>
            <a:r>
              <a:rPr b="1" lang="pt-BR" sz="2600" spc="-1" strike="noStrike">
                <a:solidFill>
                  <a:srgbClr val="000000"/>
                </a:solidFill>
                <a:latin typeface="Arial"/>
                <a:ea typeface="DejaVu Sans"/>
              </a:rPr>
              <a:t>Cadastro Básico – Vendedor</a:t>
            </a:r>
            <a:endParaRPr b="0" lang="pt-BR" sz="2600" spc="-1" strike="noStrike">
              <a:latin typeface="Arial"/>
            </a:endParaRPr>
          </a:p>
        </p:txBody>
      </p:sp>
      <p:pic>
        <p:nvPicPr>
          <p:cNvPr id="170" name="Picture 3" descr=""/>
          <p:cNvPicPr/>
          <p:nvPr/>
        </p:nvPicPr>
        <p:blipFill>
          <a:blip r:embed="rId1"/>
          <a:stretch/>
        </p:blipFill>
        <p:spPr>
          <a:xfrm>
            <a:off x="457200" y="2306520"/>
            <a:ext cx="8226360" cy="41965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CustomShape 1"/>
          <p:cNvSpPr/>
          <p:nvPr/>
        </p:nvSpPr>
        <p:spPr>
          <a:xfrm>
            <a:off x="457200" y="1563480"/>
            <a:ext cx="8226360" cy="446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231840" indent="-230040">
              <a:lnSpc>
                <a:spcPct val="100000"/>
              </a:lnSpc>
              <a:spcBef>
                <a:spcPts val="1199"/>
              </a:spcBef>
              <a:buClr>
                <a:srgbClr val="000000"/>
              </a:buClr>
              <a:buSzPct val="80000"/>
              <a:buFont typeface="Arial"/>
              <a:buChar char="•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Esta tela permite o cadastro de classes de passagem por ferrovia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72" name="CustomShape 2"/>
          <p:cNvSpPr/>
          <p:nvPr/>
        </p:nvSpPr>
        <p:spPr>
          <a:xfrm>
            <a:off x="461160" y="158400"/>
            <a:ext cx="7531920" cy="78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ts val="2599"/>
              </a:lnSpc>
            </a:pPr>
            <a:r>
              <a:rPr b="1" lang="pt-BR" sz="2600" spc="-1" strike="noStrike">
                <a:solidFill>
                  <a:srgbClr val="000000"/>
                </a:solidFill>
                <a:latin typeface="Arial"/>
                <a:ea typeface="DejaVu Sans"/>
              </a:rPr>
              <a:t>Cadastro Básico – Classe de Passagem</a:t>
            </a:r>
            <a:endParaRPr b="0" lang="pt-BR" sz="2600" spc="-1" strike="noStrike">
              <a:latin typeface="Arial"/>
            </a:endParaRPr>
          </a:p>
        </p:txBody>
      </p:sp>
      <p:pic>
        <p:nvPicPr>
          <p:cNvPr id="173" name="Picture 5" descr=""/>
          <p:cNvPicPr/>
          <p:nvPr/>
        </p:nvPicPr>
        <p:blipFill>
          <a:blip r:embed="rId1"/>
          <a:stretch/>
        </p:blipFill>
        <p:spPr>
          <a:xfrm>
            <a:off x="402840" y="2416680"/>
            <a:ext cx="8335080" cy="36252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CustomShape 1"/>
          <p:cNvSpPr/>
          <p:nvPr/>
        </p:nvSpPr>
        <p:spPr>
          <a:xfrm>
            <a:off x="457200" y="1657080"/>
            <a:ext cx="8226360" cy="39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231840" indent="-230040">
              <a:lnSpc>
                <a:spcPct val="100000"/>
              </a:lnSpc>
              <a:spcBef>
                <a:spcPts val="1199"/>
              </a:spcBef>
              <a:buClr>
                <a:srgbClr val="000000"/>
              </a:buClr>
              <a:buSzPct val="80000"/>
              <a:buFont typeface="Arial"/>
              <a:buChar char="•"/>
            </a:pPr>
            <a:r>
              <a:rPr b="0" lang="pt-BR" sz="2600" spc="-1" strike="noStrike">
                <a:solidFill>
                  <a:srgbClr val="000000"/>
                </a:solidFill>
                <a:latin typeface="Arial"/>
                <a:ea typeface="DejaVu Sans"/>
              </a:rPr>
              <a:t>Esta tela permite o cadastros dos vagões</a:t>
            </a:r>
            <a:endParaRPr b="0" lang="pt-BR" sz="2600" spc="-1" strike="noStrike">
              <a:latin typeface="Arial"/>
            </a:endParaRPr>
          </a:p>
        </p:txBody>
      </p:sp>
      <p:sp>
        <p:nvSpPr>
          <p:cNvPr id="175" name="CustomShape 2"/>
          <p:cNvSpPr/>
          <p:nvPr/>
        </p:nvSpPr>
        <p:spPr>
          <a:xfrm>
            <a:off x="461160" y="158400"/>
            <a:ext cx="7531920" cy="78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ts val="2599"/>
              </a:lnSpc>
            </a:pPr>
            <a:r>
              <a:rPr b="1" lang="pt-BR" sz="2600" spc="-1" strike="noStrike">
                <a:solidFill>
                  <a:srgbClr val="000000"/>
                </a:solidFill>
                <a:latin typeface="Arial"/>
                <a:ea typeface="DejaVu Sans"/>
              </a:rPr>
              <a:t>Cadastro Básico – Carro </a:t>
            </a:r>
            <a:endParaRPr b="0" lang="pt-BR" sz="2600" spc="-1" strike="noStrike">
              <a:latin typeface="Arial"/>
            </a:endParaRPr>
          </a:p>
        </p:txBody>
      </p:sp>
      <p:pic>
        <p:nvPicPr>
          <p:cNvPr id="176" name="Picture 3" descr=""/>
          <p:cNvPicPr/>
          <p:nvPr/>
        </p:nvPicPr>
        <p:blipFill>
          <a:blip r:embed="rId1"/>
          <a:stretch/>
        </p:blipFill>
        <p:spPr>
          <a:xfrm>
            <a:off x="159480" y="2251440"/>
            <a:ext cx="8523720" cy="40780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CustomShape 1"/>
          <p:cNvSpPr/>
          <p:nvPr/>
        </p:nvSpPr>
        <p:spPr>
          <a:xfrm>
            <a:off x="457200" y="1458720"/>
            <a:ext cx="8226360" cy="402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231840" indent="-230040">
              <a:lnSpc>
                <a:spcPct val="100000"/>
              </a:lnSpc>
              <a:spcBef>
                <a:spcPts val="1199"/>
              </a:spcBef>
              <a:buClr>
                <a:srgbClr val="000000"/>
              </a:buClr>
              <a:buSzPct val="80000"/>
              <a:buFont typeface="Arial"/>
              <a:buChar char="•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Esta tela permite o cadastro de contrato de conta corrente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78" name="CustomShape 2"/>
          <p:cNvSpPr/>
          <p:nvPr/>
        </p:nvSpPr>
        <p:spPr>
          <a:xfrm>
            <a:off x="461160" y="336600"/>
            <a:ext cx="7531920" cy="402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ts val="2599"/>
              </a:lnSpc>
            </a:pPr>
            <a:r>
              <a:rPr b="1" lang="pt-BR" sz="2600" spc="-1" strike="noStrike">
                <a:solidFill>
                  <a:srgbClr val="000000"/>
                </a:solidFill>
                <a:latin typeface="Arial"/>
                <a:ea typeface="DejaVu Sans"/>
              </a:rPr>
              <a:t>Cadastro Básico – Contrato Conta Corrente</a:t>
            </a:r>
            <a:endParaRPr b="0" lang="pt-BR" sz="2600" spc="-1" strike="noStrike">
              <a:latin typeface="Arial"/>
            </a:endParaRPr>
          </a:p>
        </p:txBody>
      </p:sp>
      <p:pic>
        <p:nvPicPr>
          <p:cNvPr id="179" name="Picture 3" descr=""/>
          <p:cNvPicPr/>
          <p:nvPr/>
        </p:nvPicPr>
        <p:blipFill>
          <a:blip r:embed="rId1"/>
          <a:stretch/>
        </p:blipFill>
        <p:spPr>
          <a:xfrm>
            <a:off x="1013760" y="1956600"/>
            <a:ext cx="7113240" cy="47415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CustomShape 1"/>
          <p:cNvSpPr/>
          <p:nvPr/>
        </p:nvSpPr>
        <p:spPr>
          <a:xfrm>
            <a:off x="457200" y="1458720"/>
            <a:ext cx="8226360" cy="620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marL="231840" indent="-230040">
              <a:lnSpc>
                <a:spcPct val="100000"/>
              </a:lnSpc>
              <a:spcBef>
                <a:spcPts val="1199"/>
              </a:spcBef>
              <a:buClr>
                <a:srgbClr val="000000"/>
              </a:buClr>
              <a:buSzPct val="80000"/>
              <a:buFont typeface="Arial"/>
              <a:buChar char="•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Esta tela permite efetuar a parametrização de rotas pertencentes a uma ferrovia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81" name="CustomShape 2"/>
          <p:cNvSpPr/>
          <p:nvPr/>
        </p:nvSpPr>
        <p:spPr>
          <a:xfrm>
            <a:off x="461160" y="158400"/>
            <a:ext cx="7531920" cy="78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ts val="2599"/>
              </a:lnSpc>
            </a:pPr>
            <a:r>
              <a:rPr b="1" lang="pt-BR" sz="2600" spc="-1" strike="noStrike">
                <a:solidFill>
                  <a:srgbClr val="000000"/>
                </a:solidFill>
                <a:latin typeface="Arial"/>
                <a:ea typeface="DejaVu Sans"/>
              </a:rPr>
              <a:t>Cadastro Básico – Rotas por ferrovia</a:t>
            </a:r>
            <a:endParaRPr b="0" lang="pt-BR" sz="2600" spc="-1" strike="noStrike">
              <a:latin typeface="Arial"/>
            </a:endParaRPr>
          </a:p>
        </p:txBody>
      </p:sp>
      <p:pic>
        <p:nvPicPr>
          <p:cNvPr id="182" name="Picture 3" descr=""/>
          <p:cNvPicPr/>
          <p:nvPr/>
        </p:nvPicPr>
        <p:blipFill>
          <a:blip r:embed="rId1"/>
          <a:stretch/>
        </p:blipFill>
        <p:spPr>
          <a:xfrm>
            <a:off x="457200" y="2188440"/>
            <a:ext cx="8222040" cy="32086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CustomShape 1"/>
          <p:cNvSpPr/>
          <p:nvPr/>
        </p:nvSpPr>
        <p:spPr>
          <a:xfrm>
            <a:off x="457200" y="1458720"/>
            <a:ext cx="8226360" cy="559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231840" indent="-230040">
              <a:lnSpc>
                <a:spcPct val="100000"/>
              </a:lnSpc>
              <a:spcBef>
                <a:spcPts val="1199"/>
              </a:spcBef>
              <a:buClr>
                <a:srgbClr val="000000"/>
              </a:buClr>
              <a:buSzPct val="80000"/>
              <a:buFont typeface="Arial"/>
              <a:buChar char="•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Esta tela permite o gerenciamentos dos motivos de canelamentos dos bilhetes de passagem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84" name="CustomShape 2"/>
          <p:cNvSpPr/>
          <p:nvPr/>
        </p:nvSpPr>
        <p:spPr>
          <a:xfrm>
            <a:off x="461160" y="158400"/>
            <a:ext cx="7531920" cy="78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ts val="2599"/>
              </a:lnSpc>
            </a:pPr>
            <a:r>
              <a:rPr b="1" lang="pt-BR" sz="2600" spc="-1" strike="noStrike">
                <a:solidFill>
                  <a:srgbClr val="000000"/>
                </a:solidFill>
                <a:latin typeface="Arial"/>
                <a:ea typeface="DejaVu Sans"/>
              </a:rPr>
              <a:t>Cadastro Básico – Motivo de Cancelamento</a:t>
            </a:r>
            <a:endParaRPr b="0" lang="pt-BR" sz="2600" spc="-1" strike="noStrike">
              <a:latin typeface="Arial"/>
            </a:endParaRPr>
          </a:p>
        </p:txBody>
      </p:sp>
      <p:pic>
        <p:nvPicPr>
          <p:cNvPr id="185" name="Picture 4" descr=""/>
          <p:cNvPicPr/>
          <p:nvPr/>
        </p:nvPicPr>
        <p:blipFill>
          <a:blip r:embed="rId1"/>
          <a:stretch/>
        </p:blipFill>
        <p:spPr>
          <a:xfrm>
            <a:off x="291600" y="2199240"/>
            <a:ext cx="8860680" cy="35031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CustomShape 1"/>
          <p:cNvSpPr/>
          <p:nvPr/>
        </p:nvSpPr>
        <p:spPr>
          <a:xfrm>
            <a:off x="457200" y="1458720"/>
            <a:ext cx="8226360" cy="585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231840" indent="-230040">
              <a:lnSpc>
                <a:spcPct val="100000"/>
              </a:lnSpc>
              <a:spcBef>
                <a:spcPts val="1199"/>
              </a:spcBef>
              <a:buClr>
                <a:srgbClr val="000000"/>
              </a:buClr>
              <a:buSzPct val="80000"/>
              <a:buFont typeface="Arial"/>
              <a:buChar char="•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Esta tela permite o gerenciamento dos períodos de alta temporada das ferrovias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87" name="CustomShape 2"/>
          <p:cNvSpPr/>
          <p:nvPr/>
        </p:nvSpPr>
        <p:spPr>
          <a:xfrm>
            <a:off x="461160" y="158400"/>
            <a:ext cx="7531920" cy="78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ts val="2599"/>
              </a:lnSpc>
            </a:pPr>
            <a:r>
              <a:rPr b="1" lang="pt-BR" sz="2600" spc="-1" strike="noStrike">
                <a:solidFill>
                  <a:srgbClr val="000000"/>
                </a:solidFill>
                <a:latin typeface="Arial"/>
                <a:ea typeface="DejaVu Sans"/>
              </a:rPr>
              <a:t>Cadastro Básico – Alta temporada</a:t>
            </a:r>
            <a:endParaRPr b="0" lang="pt-BR" sz="2600" spc="-1" strike="noStrike">
              <a:latin typeface="Arial"/>
            </a:endParaRPr>
          </a:p>
        </p:txBody>
      </p:sp>
      <p:pic>
        <p:nvPicPr>
          <p:cNvPr id="188" name="Picture 3" descr=""/>
          <p:cNvPicPr/>
          <p:nvPr/>
        </p:nvPicPr>
        <p:blipFill>
          <a:blip r:embed="rId1"/>
          <a:stretch/>
        </p:blipFill>
        <p:spPr>
          <a:xfrm>
            <a:off x="392040" y="2340360"/>
            <a:ext cx="8358480" cy="3581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CustomShape 1"/>
          <p:cNvSpPr/>
          <p:nvPr/>
        </p:nvSpPr>
        <p:spPr>
          <a:xfrm>
            <a:off x="461160" y="158400"/>
            <a:ext cx="7531920" cy="78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ts val="2599"/>
              </a:lnSpc>
            </a:pPr>
            <a:r>
              <a:rPr b="1" lang="pt-BR" sz="2600" spc="-1" strike="noStrike">
                <a:solidFill>
                  <a:srgbClr val="000000"/>
                </a:solidFill>
                <a:latin typeface="Arial"/>
                <a:ea typeface="DejaVu Sans"/>
              </a:rPr>
              <a:t>Lista de Stakeholders</a:t>
            </a:r>
            <a:endParaRPr b="0" lang="pt-BR" sz="2600" spc="-1" strike="noStrike">
              <a:latin typeface="Arial"/>
            </a:endParaRPr>
          </a:p>
        </p:txBody>
      </p:sp>
      <p:graphicFrame>
        <p:nvGraphicFramePr>
          <p:cNvPr id="117" name="Table 2"/>
          <p:cNvGraphicFramePr/>
          <p:nvPr/>
        </p:nvGraphicFramePr>
        <p:xfrm>
          <a:off x="461160" y="1734480"/>
          <a:ext cx="8344800" cy="1482840"/>
        </p:xfrm>
        <a:graphic>
          <a:graphicData uri="http://schemas.openxmlformats.org/drawingml/2006/table">
            <a:tbl>
              <a:tblPr/>
              <a:tblGrid>
                <a:gridCol w="2781720"/>
                <a:gridCol w="2781720"/>
                <a:gridCol w="2781720"/>
              </a:tblGrid>
              <a:tr h="370800"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pt-BR" sz="12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Nome</a:t>
                      </a:r>
                      <a:endParaRPr b="0" lang="pt-BR" sz="12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666666"/>
                      </a:solidFill>
                    </a:lnL>
                    <a:lnR w="12240">
                      <a:solidFill>
                        <a:srgbClr val="666666"/>
                      </a:solidFill>
                    </a:lnR>
                    <a:lnT w="12240">
                      <a:solidFill>
                        <a:srgbClr val="666666"/>
                      </a:solidFill>
                    </a:lnT>
                    <a:lnB w="12240">
                      <a:solidFill>
                        <a:srgbClr val="666666"/>
                      </a:solidFill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pt-BR" sz="12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E-mail</a:t>
                      </a:r>
                      <a:endParaRPr b="0" lang="pt-BR" sz="12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666666"/>
                      </a:solidFill>
                    </a:lnL>
                    <a:lnR w="12240">
                      <a:solidFill>
                        <a:srgbClr val="666666"/>
                      </a:solidFill>
                    </a:lnR>
                    <a:lnT w="12240">
                      <a:solidFill>
                        <a:srgbClr val="666666"/>
                      </a:solidFill>
                    </a:lnT>
                    <a:lnB w="12240">
                      <a:solidFill>
                        <a:srgbClr val="666666"/>
                      </a:solidFill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pt-BR" sz="12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Função</a:t>
                      </a:r>
                      <a:endParaRPr b="0" lang="pt-BR" sz="12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666666"/>
                      </a:solidFill>
                    </a:lnL>
                    <a:lnR w="12240">
                      <a:solidFill>
                        <a:srgbClr val="666666"/>
                      </a:solidFill>
                    </a:lnR>
                    <a:lnT w="12240">
                      <a:solidFill>
                        <a:srgbClr val="666666"/>
                      </a:solidFill>
                    </a:lnT>
                    <a:lnB w="12240">
                      <a:solidFill>
                        <a:srgbClr val="666666"/>
                      </a:solidFill>
                    </a:lnB>
                    <a:solidFill>
                      <a:srgbClr val="666666"/>
                    </a:solidFill>
                  </a:tcPr>
                </a:tc>
              </a:tr>
              <a:tr h="370800"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pt-BR" sz="12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Elter Mateus</a:t>
                      </a:r>
                      <a:endParaRPr b="0" lang="pt-BR" sz="12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pt-BR" sz="12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Dimitri Alves</a:t>
                      </a:r>
                      <a:endParaRPr b="0" lang="pt-BR" sz="12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pt-BR" sz="12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Luana Carlos</a:t>
                      </a:r>
                      <a:endParaRPr b="0" lang="pt-BR" sz="12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666666"/>
                      </a:solidFill>
                    </a:lnL>
                    <a:lnR w="12240">
                      <a:solidFill>
                        <a:srgbClr val="666666"/>
                      </a:solidFill>
                    </a:lnR>
                    <a:lnT w="12240">
                      <a:solidFill>
                        <a:srgbClr val="666666"/>
                      </a:solidFill>
                    </a:lnT>
                    <a:lnB w="12240">
                      <a:solidFill>
                        <a:srgbClr val="666666"/>
                      </a:solidFill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pt-BR" sz="1200" spc="-1" strike="noStrike" u="sng">
                          <a:solidFill>
                            <a:srgbClr val="0033cc"/>
                          </a:solidFill>
                          <a:uFillTx/>
                          <a:latin typeface="Arial"/>
                          <a:hlinkClick r:id="rId1"/>
                        </a:rPr>
                        <a:t>elter.mateus@vale.com</a:t>
                      </a:r>
                      <a:endParaRPr b="0" lang="pt-BR" sz="12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pt-BR" sz="1200" spc="-1" strike="noStrike" u="sng">
                          <a:solidFill>
                            <a:srgbClr val="0033cc"/>
                          </a:solidFill>
                          <a:uFillTx/>
                          <a:latin typeface="Arial"/>
                          <a:hlinkClick r:id="rId2"/>
                        </a:rPr>
                        <a:t>dimitri.alves@vale.com</a:t>
                      </a:r>
                      <a:endParaRPr b="0" lang="pt-BR" sz="12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pt-BR" sz="1200" spc="-1" strike="noStrike" u="sng">
                          <a:solidFill>
                            <a:srgbClr val="0033cc"/>
                          </a:solidFill>
                          <a:uFillTx/>
                          <a:latin typeface="Arial"/>
                          <a:hlinkClick r:id="rId3"/>
                        </a:rPr>
                        <a:t>luana.carlos@vale.com</a:t>
                      </a:r>
                      <a:endParaRPr b="0" lang="pt-BR" sz="12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666666"/>
                      </a:solidFill>
                    </a:lnL>
                    <a:lnR w="12240">
                      <a:solidFill>
                        <a:srgbClr val="666666"/>
                      </a:solidFill>
                    </a:lnR>
                    <a:lnT w="12240">
                      <a:solidFill>
                        <a:srgbClr val="666666"/>
                      </a:solidFill>
                    </a:lnT>
                    <a:lnB w="12240">
                      <a:solidFill>
                        <a:srgbClr val="666666"/>
                      </a:solidFill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pt-BR" sz="12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Normativo da ferrovia Vitória-Minas</a:t>
                      </a:r>
                      <a:endParaRPr b="0" lang="pt-BR" sz="12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pt-BR" sz="12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Normativo da ferrovia Carajás</a:t>
                      </a:r>
                      <a:endParaRPr b="0" lang="pt-BR" sz="12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pt-BR" sz="12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Normativo da ferrovia turística</a:t>
                      </a:r>
                      <a:endParaRPr b="0" lang="pt-BR" sz="12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666666"/>
                      </a:solidFill>
                    </a:lnL>
                    <a:lnR w="12240">
                      <a:solidFill>
                        <a:srgbClr val="666666"/>
                      </a:solidFill>
                    </a:lnR>
                    <a:lnT w="12240">
                      <a:solidFill>
                        <a:srgbClr val="666666"/>
                      </a:solidFill>
                    </a:lnT>
                    <a:lnB w="12240">
                      <a:solidFill>
                        <a:srgbClr val="666666"/>
                      </a:solidFill>
                    </a:lnB>
                    <a:solidFill>
                      <a:srgbClr val="eaeaea"/>
                    </a:solidFill>
                  </a:tcPr>
                </a:tc>
              </a:tr>
              <a:tr h="370800"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pt-BR" sz="12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Richard Vieira</a:t>
                      </a:r>
                      <a:endParaRPr b="0" lang="pt-BR" sz="12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666666"/>
                      </a:solidFill>
                    </a:lnL>
                    <a:lnR w="12240">
                      <a:solidFill>
                        <a:srgbClr val="666666"/>
                      </a:solidFill>
                    </a:lnR>
                    <a:lnT w="12240">
                      <a:solidFill>
                        <a:srgbClr val="666666"/>
                      </a:solidFill>
                    </a:lnT>
                    <a:lnB w="12240">
                      <a:solidFill>
                        <a:srgbClr val="666666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pt-BR" sz="1200" spc="-1" strike="noStrike" u="sng">
                          <a:solidFill>
                            <a:srgbClr val="0033cc"/>
                          </a:solidFill>
                          <a:uFillTx/>
                          <a:latin typeface="Arial"/>
                          <a:hlinkClick r:id="rId4"/>
                        </a:rPr>
                        <a:t>richard.vieira@vale.com</a:t>
                      </a:r>
                      <a:endParaRPr b="0" lang="pt-BR" sz="12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666666"/>
                      </a:solidFill>
                    </a:lnL>
                    <a:lnR w="12240">
                      <a:solidFill>
                        <a:srgbClr val="666666"/>
                      </a:solidFill>
                    </a:lnR>
                    <a:lnT w="12240">
                      <a:solidFill>
                        <a:srgbClr val="666666"/>
                      </a:solidFill>
                    </a:lnT>
                    <a:lnB w="12240">
                      <a:solidFill>
                        <a:srgbClr val="666666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pt-BR" sz="12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Gestor de Produção</a:t>
                      </a:r>
                      <a:endParaRPr b="0" lang="pt-BR" sz="12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666666"/>
                      </a:solidFill>
                    </a:lnL>
                    <a:lnR w="12240">
                      <a:solidFill>
                        <a:srgbClr val="666666"/>
                      </a:solidFill>
                    </a:lnR>
                    <a:lnT w="12240">
                      <a:solidFill>
                        <a:srgbClr val="666666"/>
                      </a:solidFill>
                    </a:lnT>
                    <a:lnB w="12240">
                      <a:solidFill>
                        <a:srgbClr val="666666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70800"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pt-BR" sz="12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Marcelo Borges</a:t>
                      </a:r>
                      <a:endParaRPr b="0" lang="pt-BR" sz="12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666666"/>
                      </a:solidFill>
                    </a:lnL>
                    <a:lnR w="12240">
                      <a:solidFill>
                        <a:srgbClr val="666666"/>
                      </a:solidFill>
                    </a:lnR>
                    <a:lnT w="12240">
                      <a:solidFill>
                        <a:srgbClr val="666666"/>
                      </a:solidFill>
                    </a:lnT>
                    <a:lnB w="12240">
                      <a:solidFill>
                        <a:srgbClr val="666666"/>
                      </a:solidFill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pt-BR" sz="12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marcelo.borges@vale.com</a:t>
                      </a:r>
                      <a:endParaRPr b="0" lang="pt-BR" sz="12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666666"/>
                      </a:solidFill>
                    </a:lnL>
                    <a:lnR w="12240">
                      <a:solidFill>
                        <a:srgbClr val="666666"/>
                      </a:solidFill>
                    </a:lnR>
                    <a:lnT w="12240">
                      <a:solidFill>
                        <a:srgbClr val="666666"/>
                      </a:solidFill>
                    </a:lnT>
                    <a:lnB w="12240">
                      <a:solidFill>
                        <a:srgbClr val="666666"/>
                      </a:solidFill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pt-BR" sz="12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Innovation</a:t>
                      </a:r>
                      <a:endParaRPr b="0" lang="pt-BR" sz="12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666666"/>
                      </a:solidFill>
                    </a:lnL>
                    <a:lnR w="12240">
                      <a:solidFill>
                        <a:srgbClr val="666666"/>
                      </a:solidFill>
                    </a:lnR>
                    <a:lnT w="12240">
                      <a:solidFill>
                        <a:srgbClr val="666666"/>
                      </a:solidFill>
                    </a:lnT>
                    <a:lnB w="12240">
                      <a:solidFill>
                        <a:srgbClr val="666666"/>
                      </a:solidFill>
                    </a:lnB>
                    <a:solidFill>
                      <a:srgbClr val="eaeaea"/>
                    </a:solidFill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CustomShape 1"/>
          <p:cNvSpPr/>
          <p:nvPr/>
        </p:nvSpPr>
        <p:spPr>
          <a:xfrm>
            <a:off x="461160" y="1615320"/>
            <a:ext cx="8226360" cy="524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231840" indent="-230040">
              <a:lnSpc>
                <a:spcPct val="100000"/>
              </a:lnSpc>
              <a:spcBef>
                <a:spcPts val="1199"/>
              </a:spcBef>
              <a:buClr>
                <a:srgbClr val="000000"/>
              </a:buClr>
              <a:buSzPct val="80000"/>
              <a:buFont typeface="Arial"/>
              <a:buChar char="•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Esta tela permite o cadastro de promoção para compras em grupos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90" name="CustomShape 2"/>
          <p:cNvSpPr/>
          <p:nvPr/>
        </p:nvSpPr>
        <p:spPr>
          <a:xfrm>
            <a:off x="461160" y="158400"/>
            <a:ext cx="7531920" cy="78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ts val="2599"/>
              </a:lnSpc>
            </a:pPr>
            <a:r>
              <a:rPr b="1" lang="pt-BR" sz="2600" spc="-1" strike="noStrike">
                <a:solidFill>
                  <a:srgbClr val="000000"/>
                </a:solidFill>
                <a:latin typeface="Arial"/>
                <a:ea typeface="DejaVu Sans"/>
              </a:rPr>
              <a:t>Cadastro Básico – Promoção para grupos</a:t>
            </a:r>
            <a:endParaRPr b="0" lang="pt-BR" sz="2600" spc="-1" strike="noStrike">
              <a:latin typeface="Arial"/>
            </a:endParaRPr>
          </a:p>
        </p:txBody>
      </p:sp>
      <p:pic>
        <p:nvPicPr>
          <p:cNvPr id="191" name="Picture 3" descr=""/>
          <p:cNvPicPr/>
          <p:nvPr/>
        </p:nvPicPr>
        <p:blipFill>
          <a:blip r:embed="rId1"/>
          <a:stretch/>
        </p:blipFill>
        <p:spPr>
          <a:xfrm>
            <a:off x="365760" y="2142000"/>
            <a:ext cx="8226360" cy="42577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CustomShape 1"/>
          <p:cNvSpPr/>
          <p:nvPr/>
        </p:nvSpPr>
        <p:spPr>
          <a:xfrm>
            <a:off x="457200" y="1458720"/>
            <a:ext cx="8226360" cy="655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231840" indent="-230040">
              <a:lnSpc>
                <a:spcPct val="100000"/>
              </a:lnSpc>
              <a:spcBef>
                <a:spcPts val="1199"/>
              </a:spcBef>
              <a:buClr>
                <a:srgbClr val="000000"/>
              </a:buClr>
              <a:buSzPct val="80000"/>
              <a:buFont typeface="Arial"/>
              <a:buChar char="•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Esta tela permite realizar o gerenciamentos dos funcionários com permissão de realizar auditorias no sistema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93" name="CustomShape 2"/>
          <p:cNvSpPr/>
          <p:nvPr/>
        </p:nvSpPr>
        <p:spPr>
          <a:xfrm>
            <a:off x="461160" y="158400"/>
            <a:ext cx="7531920" cy="78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ts val="2599"/>
              </a:lnSpc>
            </a:pPr>
            <a:r>
              <a:rPr b="1" lang="pt-BR" sz="2600" spc="-1" strike="noStrike">
                <a:solidFill>
                  <a:srgbClr val="000000"/>
                </a:solidFill>
                <a:latin typeface="Arial"/>
                <a:ea typeface="DejaVu Sans"/>
              </a:rPr>
              <a:t>Cadastro Básico – Funcionário Auditoria</a:t>
            </a:r>
            <a:endParaRPr b="0" lang="pt-BR" sz="2600" spc="-1" strike="noStrike">
              <a:latin typeface="Arial"/>
            </a:endParaRPr>
          </a:p>
        </p:txBody>
      </p:sp>
      <p:pic>
        <p:nvPicPr>
          <p:cNvPr id="194" name="Picture 3" descr=""/>
          <p:cNvPicPr/>
          <p:nvPr/>
        </p:nvPicPr>
        <p:blipFill>
          <a:blip r:embed="rId1"/>
          <a:stretch/>
        </p:blipFill>
        <p:spPr>
          <a:xfrm>
            <a:off x="343440" y="2366280"/>
            <a:ext cx="8632800" cy="35013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CustomShape 1"/>
          <p:cNvSpPr/>
          <p:nvPr/>
        </p:nvSpPr>
        <p:spPr>
          <a:xfrm>
            <a:off x="457200" y="1531800"/>
            <a:ext cx="8226360" cy="45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 fontScale="47000"/>
          </a:bodyPr>
          <a:p>
            <a:pPr marL="231840" indent="-230040">
              <a:lnSpc>
                <a:spcPct val="100000"/>
              </a:lnSpc>
              <a:spcBef>
                <a:spcPts val="1199"/>
              </a:spcBef>
              <a:buClr>
                <a:srgbClr val="000000"/>
              </a:buClr>
              <a:buSzPct val="80000"/>
              <a:buFont typeface="Arial"/>
              <a:buChar char="•"/>
            </a:pPr>
            <a:r>
              <a:rPr b="0" lang="pt-BR" sz="2600" spc="-1" strike="noStrike">
                <a:solidFill>
                  <a:srgbClr val="000000"/>
                </a:solidFill>
                <a:latin typeface="Arial"/>
                <a:ea typeface="DejaVu Sans"/>
              </a:rPr>
              <a:t>Esta tela perminte a manutenção dos tipos de passagens utilizadas na ferrovia</a:t>
            </a:r>
            <a:endParaRPr b="0" lang="pt-BR" sz="2600" spc="-1" strike="noStrike">
              <a:latin typeface="Arial"/>
            </a:endParaRPr>
          </a:p>
        </p:txBody>
      </p:sp>
      <p:sp>
        <p:nvSpPr>
          <p:cNvPr id="196" name="CustomShape 2"/>
          <p:cNvSpPr/>
          <p:nvPr/>
        </p:nvSpPr>
        <p:spPr>
          <a:xfrm>
            <a:off x="461160" y="158400"/>
            <a:ext cx="7531920" cy="78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ts val="2599"/>
              </a:lnSpc>
            </a:pPr>
            <a:r>
              <a:rPr b="1" lang="pt-BR" sz="2600" spc="-1" strike="noStrike">
                <a:solidFill>
                  <a:srgbClr val="000000"/>
                </a:solidFill>
                <a:latin typeface="Arial"/>
                <a:ea typeface="DejaVu Sans"/>
              </a:rPr>
              <a:t>Cadastro Básico – Passagem - Tipo</a:t>
            </a:r>
            <a:endParaRPr b="0" lang="pt-BR" sz="2600" spc="-1" strike="noStrike">
              <a:latin typeface="Arial"/>
            </a:endParaRPr>
          </a:p>
        </p:txBody>
      </p:sp>
      <p:pic>
        <p:nvPicPr>
          <p:cNvPr id="197" name="Picture 3" descr=""/>
          <p:cNvPicPr/>
          <p:nvPr/>
        </p:nvPicPr>
        <p:blipFill>
          <a:blip r:embed="rId1"/>
          <a:stretch/>
        </p:blipFill>
        <p:spPr>
          <a:xfrm>
            <a:off x="541080" y="1988640"/>
            <a:ext cx="8058600" cy="45979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CustomShape 1"/>
          <p:cNvSpPr/>
          <p:nvPr/>
        </p:nvSpPr>
        <p:spPr>
          <a:xfrm>
            <a:off x="457200" y="1458720"/>
            <a:ext cx="8226360" cy="516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marL="231840" indent="-230040">
              <a:lnSpc>
                <a:spcPct val="100000"/>
              </a:lnSpc>
              <a:spcBef>
                <a:spcPts val="1199"/>
              </a:spcBef>
              <a:buClr>
                <a:srgbClr val="000000"/>
              </a:buClr>
              <a:buSzPct val="80000"/>
              <a:buFont typeface="Arial"/>
              <a:buChar char="•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Esta tela permite o cadastro de mensagem a serem impressas no bilhete de passagem.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99" name="CustomShape 2"/>
          <p:cNvSpPr/>
          <p:nvPr/>
        </p:nvSpPr>
        <p:spPr>
          <a:xfrm>
            <a:off x="461160" y="158400"/>
            <a:ext cx="7531920" cy="78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ts val="2599"/>
              </a:lnSpc>
            </a:pPr>
            <a:r>
              <a:rPr b="1" lang="pt-BR" sz="2600" spc="-1" strike="noStrike">
                <a:solidFill>
                  <a:srgbClr val="000000"/>
                </a:solidFill>
                <a:latin typeface="Arial"/>
                <a:ea typeface="DejaVu Sans"/>
              </a:rPr>
              <a:t>Cadastro Básico – Passagem - Mensagem</a:t>
            </a:r>
            <a:endParaRPr b="0" lang="pt-BR" sz="2600" spc="-1" strike="noStrike">
              <a:latin typeface="Arial"/>
            </a:endParaRPr>
          </a:p>
        </p:txBody>
      </p:sp>
      <p:pic>
        <p:nvPicPr>
          <p:cNvPr id="200" name="Picture 3" descr=""/>
          <p:cNvPicPr/>
          <p:nvPr/>
        </p:nvPicPr>
        <p:blipFill>
          <a:blip r:embed="rId1"/>
          <a:stretch/>
        </p:blipFill>
        <p:spPr>
          <a:xfrm>
            <a:off x="308880" y="2037240"/>
            <a:ext cx="8523000" cy="46605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CustomShape 1"/>
          <p:cNvSpPr/>
          <p:nvPr/>
        </p:nvSpPr>
        <p:spPr>
          <a:xfrm>
            <a:off x="457200" y="1458720"/>
            <a:ext cx="8226360" cy="481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 fontScale="27000"/>
          </a:bodyPr>
          <a:p>
            <a:pPr marL="231840" indent="-230040">
              <a:lnSpc>
                <a:spcPct val="100000"/>
              </a:lnSpc>
              <a:spcBef>
                <a:spcPts val="1199"/>
              </a:spcBef>
              <a:buClr>
                <a:srgbClr val="000000"/>
              </a:buClr>
              <a:buSzPct val="80000"/>
              <a:buFont typeface="Arial"/>
              <a:buChar char="•"/>
            </a:pPr>
            <a:r>
              <a:rPr b="0" lang="pt-BR" sz="2600" spc="-1" strike="noStrike">
                <a:solidFill>
                  <a:srgbClr val="000000"/>
                </a:solidFill>
                <a:latin typeface="Arial"/>
                <a:ea typeface="DejaVu Sans"/>
              </a:rPr>
              <a:t>Esta tela permite realizar a manutenção dos funcionários que podem autorizar a concessão de passagens de cortesia</a:t>
            </a:r>
            <a:endParaRPr b="0" lang="pt-BR" sz="2600" spc="-1" strike="noStrike">
              <a:latin typeface="Arial"/>
            </a:endParaRPr>
          </a:p>
        </p:txBody>
      </p:sp>
      <p:sp>
        <p:nvSpPr>
          <p:cNvPr id="202" name="CustomShape 2"/>
          <p:cNvSpPr/>
          <p:nvPr/>
        </p:nvSpPr>
        <p:spPr>
          <a:xfrm>
            <a:off x="461160" y="158400"/>
            <a:ext cx="7531920" cy="78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ctr">
              <a:lnSpc>
                <a:spcPts val="2599"/>
              </a:lnSpc>
            </a:pPr>
            <a:r>
              <a:rPr b="1" lang="pt-BR" sz="2600" spc="-1" strike="noStrike">
                <a:solidFill>
                  <a:srgbClr val="000000"/>
                </a:solidFill>
                <a:latin typeface="Arial"/>
                <a:ea typeface="DejaVu Sans"/>
              </a:rPr>
              <a:t>Cadastro Básico – Passagem – Autorizador Cortesia</a:t>
            </a:r>
            <a:endParaRPr b="0" lang="pt-BR" sz="2600" spc="-1" strike="noStrike">
              <a:latin typeface="Arial"/>
            </a:endParaRPr>
          </a:p>
        </p:txBody>
      </p:sp>
      <p:pic>
        <p:nvPicPr>
          <p:cNvPr id="203" name="Picture 3" descr=""/>
          <p:cNvPicPr/>
          <p:nvPr/>
        </p:nvPicPr>
        <p:blipFill>
          <a:blip r:embed="rId1"/>
          <a:stretch/>
        </p:blipFill>
        <p:spPr>
          <a:xfrm>
            <a:off x="513720" y="2334960"/>
            <a:ext cx="8114760" cy="37803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CustomShape 1"/>
          <p:cNvSpPr/>
          <p:nvPr/>
        </p:nvSpPr>
        <p:spPr>
          <a:xfrm>
            <a:off x="461160" y="158400"/>
            <a:ext cx="7531920" cy="78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ctr">
              <a:lnSpc>
                <a:spcPts val="2599"/>
              </a:lnSpc>
            </a:pPr>
            <a:r>
              <a:rPr b="1" lang="pt-BR" sz="2600" spc="-1" strike="noStrike">
                <a:solidFill>
                  <a:srgbClr val="000000"/>
                </a:solidFill>
                <a:latin typeface="Arial"/>
                <a:ea typeface="DejaVu Sans"/>
              </a:rPr>
              <a:t>Cadastro Básico – Passagem – Autorizador Cortesia</a:t>
            </a:r>
            <a:endParaRPr b="0" lang="pt-BR" sz="2600" spc="-1" strike="noStrike">
              <a:latin typeface="Arial"/>
            </a:endParaRPr>
          </a:p>
        </p:txBody>
      </p:sp>
      <p:pic>
        <p:nvPicPr>
          <p:cNvPr id="205" name="Picture 3" descr=""/>
          <p:cNvPicPr/>
          <p:nvPr/>
        </p:nvPicPr>
        <p:blipFill>
          <a:blip r:embed="rId1"/>
          <a:stretch/>
        </p:blipFill>
        <p:spPr>
          <a:xfrm>
            <a:off x="295920" y="1602360"/>
            <a:ext cx="8550000" cy="46854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CustomShape 1"/>
          <p:cNvSpPr/>
          <p:nvPr/>
        </p:nvSpPr>
        <p:spPr>
          <a:xfrm>
            <a:off x="457200" y="1458720"/>
            <a:ext cx="8226360" cy="914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marL="231840" indent="-230040">
              <a:lnSpc>
                <a:spcPct val="100000"/>
              </a:lnSpc>
              <a:spcBef>
                <a:spcPts val="1199"/>
              </a:spcBef>
              <a:buClr>
                <a:srgbClr val="000000"/>
              </a:buClr>
              <a:buSzPct val="80000"/>
              <a:buFont typeface="Arial"/>
              <a:buChar char="•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Esta tela permite fazer a manutenção das solicitações de utilização de passagens de cortesia de trem, concedidas por centro de custo e/ou projeto a não empregados da Vale.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07" name="CustomShape 2"/>
          <p:cNvSpPr/>
          <p:nvPr/>
        </p:nvSpPr>
        <p:spPr>
          <a:xfrm>
            <a:off x="461160" y="158400"/>
            <a:ext cx="7531920" cy="78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ctr">
              <a:lnSpc>
                <a:spcPts val="2599"/>
              </a:lnSpc>
            </a:pPr>
            <a:r>
              <a:rPr b="1" lang="pt-BR" sz="2600" spc="-1" strike="noStrike">
                <a:solidFill>
                  <a:srgbClr val="000000"/>
                </a:solidFill>
                <a:latin typeface="Arial"/>
                <a:ea typeface="DejaVu Sans"/>
              </a:rPr>
              <a:t>Cadastro Básico – Passagem – Autorização de cortesia</a:t>
            </a:r>
            <a:endParaRPr b="0" lang="pt-BR" sz="2600" spc="-1" strike="noStrike">
              <a:latin typeface="Arial"/>
            </a:endParaRPr>
          </a:p>
        </p:txBody>
      </p:sp>
      <p:pic>
        <p:nvPicPr>
          <p:cNvPr id="208" name="Picture 3" descr=""/>
          <p:cNvPicPr/>
          <p:nvPr/>
        </p:nvPicPr>
        <p:blipFill>
          <a:blip r:embed="rId1"/>
          <a:stretch/>
        </p:blipFill>
        <p:spPr>
          <a:xfrm>
            <a:off x="215640" y="2375280"/>
            <a:ext cx="8848080" cy="36057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CustomShape 1"/>
          <p:cNvSpPr/>
          <p:nvPr/>
        </p:nvSpPr>
        <p:spPr>
          <a:xfrm>
            <a:off x="461160" y="158400"/>
            <a:ext cx="7531920" cy="78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ctr">
              <a:lnSpc>
                <a:spcPts val="2599"/>
              </a:lnSpc>
            </a:pPr>
            <a:r>
              <a:rPr b="1" lang="pt-BR" sz="2600" spc="-1" strike="noStrike">
                <a:solidFill>
                  <a:srgbClr val="000000"/>
                </a:solidFill>
                <a:latin typeface="Arial"/>
                <a:ea typeface="DejaVu Sans"/>
              </a:rPr>
              <a:t>Cadastro Básico – Passagem – Autorização de cortesia</a:t>
            </a:r>
            <a:endParaRPr b="0" lang="pt-BR" sz="2600" spc="-1" strike="noStrike">
              <a:latin typeface="Arial"/>
            </a:endParaRPr>
          </a:p>
        </p:txBody>
      </p:sp>
      <p:pic>
        <p:nvPicPr>
          <p:cNvPr id="210" name="Picture 3" descr=""/>
          <p:cNvPicPr/>
          <p:nvPr/>
        </p:nvPicPr>
        <p:blipFill>
          <a:blip r:embed="rId1"/>
          <a:stretch/>
        </p:blipFill>
        <p:spPr>
          <a:xfrm>
            <a:off x="302760" y="1953360"/>
            <a:ext cx="8536680" cy="38883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CustomShape 1"/>
          <p:cNvSpPr/>
          <p:nvPr/>
        </p:nvSpPr>
        <p:spPr>
          <a:xfrm>
            <a:off x="461160" y="158400"/>
            <a:ext cx="7531920" cy="78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ctr">
              <a:lnSpc>
                <a:spcPts val="2599"/>
              </a:lnSpc>
            </a:pPr>
            <a:r>
              <a:rPr b="1" lang="pt-BR" sz="2600" spc="-1" strike="noStrike">
                <a:solidFill>
                  <a:srgbClr val="000000"/>
                </a:solidFill>
                <a:latin typeface="Arial"/>
                <a:ea typeface="DejaVu Sans"/>
              </a:rPr>
              <a:t>Cadastro Básico – Passagem – Autorização de contratado a serviço</a:t>
            </a:r>
            <a:endParaRPr b="0" lang="pt-BR" sz="2600" spc="-1" strike="noStrike">
              <a:latin typeface="Arial"/>
            </a:endParaRPr>
          </a:p>
        </p:txBody>
      </p:sp>
      <p:pic>
        <p:nvPicPr>
          <p:cNvPr id="212" name="Picture 3" descr=""/>
          <p:cNvPicPr/>
          <p:nvPr/>
        </p:nvPicPr>
        <p:blipFill>
          <a:blip r:embed="rId1"/>
          <a:stretch/>
        </p:blipFill>
        <p:spPr>
          <a:xfrm>
            <a:off x="113040" y="2238840"/>
            <a:ext cx="8915760" cy="35503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CustomShape 1"/>
          <p:cNvSpPr/>
          <p:nvPr/>
        </p:nvSpPr>
        <p:spPr>
          <a:xfrm>
            <a:off x="457200" y="1458720"/>
            <a:ext cx="8226360" cy="93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marL="231840" indent="-230040">
              <a:lnSpc>
                <a:spcPct val="100000"/>
              </a:lnSpc>
              <a:spcBef>
                <a:spcPts val="1199"/>
              </a:spcBef>
              <a:buClr>
                <a:srgbClr val="000000"/>
              </a:buClr>
              <a:buSzPct val="80000"/>
              <a:buFont typeface="Arial"/>
              <a:buChar char="•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Esta tela permite fazer a manutenção dos tipos de tarifas que podem ser cobrados para o transporte ferroviário de bagagens e encomendas (despachos) efetuado pelas ferrovias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14" name="CustomShape 2"/>
          <p:cNvSpPr/>
          <p:nvPr/>
        </p:nvSpPr>
        <p:spPr>
          <a:xfrm>
            <a:off x="461160" y="158400"/>
            <a:ext cx="7531920" cy="78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ts val="2599"/>
              </a:lnSpc>
            </a:pPr>
            <a:r>
              <a:rPr b="1" lang="pt-BR" sz="2600" spc="-1" strike="noStrike">
                <a:solidFill>
                  <a:srgbClr val="000000"/>
                </a:solidFill>
                <a:latin typeface="Arial"/>
                <a:ea typeface="DejaVu Sans"/>
              </a:rPr>
              <a:t>Cadastro Básico – Tipo de tarifa</a:t>
            </a:r>
            <a:endParaRPr b="0" lang="pt-BR" sz="2600" spc="-1" strike="noStrike">
              <a:latin typeface="Arial"/>
            </a:endParaRPr>
          </a:p>
        </p:txBody>
      </p:sp>
      <p:pic>
        <p:nvPicPr>
          <p:cNvPr id="215" name="Picture 4" descr=""/>
          <p:cNvPicPr/>
          <p:nvPr/>
        </p:nvPicPr>
        <p:blipFill>
          <a:blip r:embed="rId1"/>
          <a:stretch/>
        </p:blipFill>
        <p:spPr>
          <a:xfrm>
            <a:off x="317160" y="2479680"/>
            <a:ext cx="8506440" cy="2996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CustomShape 1"/>
          <p:cNvSpPr/>
          <p:nvPr/>
        </p:nvSpPr>
        <p:spPr>
          <a:xfrm>
            <a:off x="457200" y="1571400"/>
            <a:ext cx="8226360" cy="474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231840" indent="-230040">
              <a:lnSpc>
                <a:spcPct val="100000"/>
              </a:lnSpc>
              <a:spcBef>
                <a:spcPts val="1199"/>
              </a:spcBef>
              <a:buClr>
                <a:srgbClr val="000000"/>
              </a:buClr>
              <a:buSzPct val="80000"/>
              <a:buFont typeface="Arial"/>
              <a:buChar char="•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Descrição da Aplicação: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O sistema SGP Web controla o processo de venda de passagens para os trens de passageiros nas ferrovias controladas pela Vale. </a:t>
            </a:r>
            <a:endParaRPr b="0" lang="pt-BR" sz="1800" spc="-1" strike="noStrike">
              <a:latin typeface="Arial"/>
            </a:endParaRPr>
          </a:p>
          <a:p>
            <a:pPr marL="231840" indent="-230040">
              <a:lnSpc>
                <a:spcPct val="100000"/>
              </a:lnSpc>
              <a:spcBef>
                <a:spcPts val="1199"/>
              </a:spcBef>
              <a:buClr>
                <a:srgbClr val="000000"/>
              </a:buClr>
              <a:buSzPct val="80000"/>
              <a:buFont typeface="Arial"/>
              <a:buChar char="•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Principais Funcionalidades</a:t>
            </a:r>
            <a:endParaRPr b="0" lang="pt-BR" sz="1800" spc="-1" strike="noStrike">
              <a:latin typeface="Arial"/>
            </a:endParaRPr>
          </a:p>
          <a:p>
            <a:pPr lvl="1" marL="457200" indent="-230040">
              <a:lnSpc>
                <a:spcPct val="100000"/>
              </a:lnSpc>
              <a:spcBef>
                <a:spcPts val="624"/>
              </a:spcBef>
              <a:buClr>
                <a:srgbClr val="000000"/>
              </a:buClr>
              <a:buSzPct val="80000"/>
              <a:buFont typeface="Arial"/>
              <a:buChar char="–"/>
            </a:pPr>
            <a:r>
              <a:rPr b="0" lang="pt-BR" sz="1600" spc="-1" strike="noStrike">
                <a:solidFill>
                  <a:srgbClr val="000000"/>
                </a:solidFill>
                <a:latin typeface="Arial"/>
                <a:ea typeface="DejaVu Sans"/>
              </a:rPr>
              <a:t>Venda de passagem : Venda de passagem para cliente e funcionário da Vale.</a:t>
            </a:r>
            <a:endParaRPr b="0" lang="pt-BR" sz="1600" spc="-1" strike="noStrike">
              <a:latin typeface="Arial"/>
            </a:endParaRPr>
          </a:p>
          <a:p>
            <a:pPr lvl="1" marL="457200" indent="-230040">
              <a:lnSpc>
                <a:spcPct val="100000"/>
              </a:lnSpc>
              <a:spcBef>
                <a:spcPts val="624"/>
              </a:spcBef>
              <a:buClr>
                <a:srgbClr val="000000"/>
              </a:buClr>
              <a:buSzPct val="80000"/>
              <a:buFont typeface="Arial"/>
              <a:buChar char="–"/>
            </a:pPr>
            <a:r>
              <a:rPr b="0" lang="pt-BR" sz="1600" spc="-1" strike="noStrike">
                <a:solidFill>
                  <a:srgbClr val="000000"/>
                </a:solidFill>
                <a:latin typeface="Arial"/>
                <a:ea typeface="DejaVu Sans"/>
              </a:rPr>
              <a:t>Venda de passagem portal : Venda de passagem para cliente e funcionário da Vale pela internet.</a:t>
            </a: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endParaRPr b="0" lang="pt-BR" sz="1600" spc="-1" strike="noStrike">
              <a:latin typeface="Arial"/>
            </a:endParaRPr>
          </a:p>
          <a:p>
            <a:pPr marL="231840" indent="-230040">
              <a:lnSpc>
                <a:spcPct val="100000"/>
              </a:lnSpc>
              <a:spcBef>
                <a:spcPts val="1199"/>
              </a:spcBef>
              <a:buClr>
                <a:srgbClr val="000000"/>
              </a:buClr>
              <a:buSzPct val="80000"/>
              <a:buFont typeface="Arial"/>
              <a:buChar char="•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Documentação de Referência:</a:t>
            </a:r>
            <a:endParaRPr b="0" lang="pt-BR" sz="1800" spc="-1" strike="noStrike">
              <a:latin typeface="Arial"/>
            </a:endParaRPr>
          </a:p>
          <a:p>
            <a:pPr marL="231840" indent="-230040">
              <a:lnSpc>
                <a:spcPct val="100000"/>
              </a:lnSpc>
              <a:spcBef>
                <a:spcPts val="1199"/>
              </a:spcBef>
              <a:buClr>
                <a:srgbClr val="000000"/>
              </a:buClr>
              <a:buSzPct val="80000"/>
              <a:buFont typeface="Arial"/>
              <a:buChar char="•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pt-BR" sz="1800" spc="-1" strike="noStrike" u="sng">
                <a:solidFill>
                  <a:srgbClr val="0033cc"/>
                </a:solidFill>
                <a:uFillTx/>
                <a:latin typeface="Arial"/>
                <a:ea typeface="DejaVu Sans"/>
                <a:hlinkClick r:id="rId1"/>
              </a:rPr>
              <a:t>https://globalvale.sharepoint.com/teams/ValeDocsCenter/SGP%20WEB/Documents/Forms/AllItems.aspx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119" name="CustomShape 2"/>
          <p:cNvSpPr/>
          <p:nvPr/>
        </p:nvSpPr>
        <p:spPr>
          <a:xfrm>
            <a:off x="461160" y="158400"/>
            <a:ext cx="7531920" cy="78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ts val="2599"/>
              </a:lnSpc>
            </a:pPr>
            <a:r>
              <a:rPr b="1" lang="pt-BR" sz="2600" spc="-1" strike="noStrike">
                <a:solidFill>
                  <a:srgbClr val="000000"/>
                </a:solidFill>
                <a:latin typeface="Arial"/>
                <a:ea typeface="DejaVu Sans"/>
              </a:rPr>
              <a:t>Overview Funcional</a:t>
            </a:r>
            <a:endParaRPr b="0" lang="pt-BR" sz="2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CustomShape 1"/>
          <p:cNvSpPr/>
          <p:nvPr/>
        </p:nvSpPr>
        <p:spPr>
          <a:xfrm>
            <a:off x="363240" y="1589400"/>
            <a:ext cx="8226360" cy="568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231840" indent="-230040">
              <a:lnSpc>
                <a:spcPct val="100000"/>
              </a:lnSpc>
              <a:spcBef>
                <a:spcPts val="1199"/>
              </a:spcBef>
              <a:buClr>
                <a:srgbClr val="000000"/>
              </a:buClr>
              <a:buSzPct val="80000"/>
              <a:buFont typeface="Arial"/>
              <a:buChar char="•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Esta tela permite o gerenciamento dos modelos de impressoras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17" name="CustomShape 2"/>
          <p:cNvSpPr/>
          <p:nvPr/>
        </p:nvSpPr>
        <p:spPr>
          <a:xfrm>
            <a:off x="461160" y="158400"/>
            <a:ext cx="7531920" cy="78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ts val="2599"/>
              </a:lnSpc>
            </a:pPr>
            <a:r>
              <a:rPr b="1" lang="pt-BR" sz="2600" spc="-1" strike="noStrike">
                <a:solidFill>
                  <a:srgbClr val="000000"/>
                </a:solidFill>
                <a:latin typeface="Arial"/>
                <a:ea typeface="DejaVu Sans"/>
              </a:rPr>
              <a:t>Cadastro Básico – Impressora – Modelo</a:t>
            </a:r>
            <a:endParaRPr b="0" lang="pt-BR" sz="2600" spc="-1" strike="noStrike">
              <a:latin typeface="Arial"/>
            </a:endParaRPr>
          </a:p>
        </p:txBody>
      </p:sp>
      <p:pic>
        <p:nvPicPr>
          <p:cNvPr id="218" name="Picture 3" descr=""/>
          <p:cNvPicPr/>
          <p:nvPr/>
        </p:nvPicPr>
        <p:blipFill>
          <a:blip r:embed="rId1"/>
          <a:stretch/>
        </p:blipFill>
        <p:spPr>
          <a:xfrm>
            <a:off x="363240" y="2275560"/>
            <a:ext cx="8414280" cy="40449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CustomShape 1"/>
          <p:cNvSpPr/>
          <p:nvPr/>
        </p:nvSpPr>
        <p:spPr>
          <a:xfrm>
            <a:off x="461160" y="1572120"/>
            <a:ext cx="8226360" cy="612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231840" indent="-230040">
              <a:lnSpc>
                <a:spcPct val="100000"/>
              </a:lnSpc>
              <a:spcBef>
                <a:spcPts val="1199"/>
              </a:spcBef>
              <a:buClr>
                <a:srgbClr val="000000"/>
              </a:buClr>
              <a:buSzPct val="80000"/>
              <a:buFont typeface="Arial"/>
              <a:buChar char="•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Esta tela permite o gerenciamentos dos emissores de cupom fiscal 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20" name="CustomShape 2"/>
          <p:cNvSpPr/>
          <p:nvPr/>
        </p:nvSpPr>
        <p:spPr>
          <a:xfrm>
            <a:off x="461160" y="158400"/>
            <a:ext cx="7531920" cy="78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ts val="2599"/>
              </a:lnSpc>
            </a:pPr>
            <a:r>
              <a:rPr b="1" lang="pt-BR" sz="2600" spc="-1" strike="noStrike">
                <a:solidFill>
                  <a:srgbClr val="000000"/>
                </a:solidFill>
                <a:latin typeface="Arial"/>
                <a:ea typeface="DejaVu Sans"/>
              </a:rPr>
              <a:t>Cadastro Básico – Impressora – Emissor de Cupom Fiscal</a:t>
            </a:r>
            <a:endParaRPr b="0" lang="pt-BR" sz="2600" spc="-1" strike="noStrike">
              <a:latin typeface="Arial"/>
            </a:endParaRPr>
          </a:p>
        </p:txBody>
      </p:sp>
      <p:pic>
        <p:nvPicPr>
          <p:cNvPr id="221" name="Picture 3" descr=""/>
          <p:cNvPicPr/>
          <p:nvPr/>
        </p:nvPicPr>
        <p:blipFill>
          <a:blip r:embed="rId1"/>
          <a:stretch/>
        </p:blipFill>
        <p:spPr>
          <a:xfrm>
            <a:off x="635760" y="2072520"/>
            <a:ext cx="7666200" cy="45547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CustomShape 1"/>
          <p:cNvSpPr/>
          <p:nvPr/>
        </p:nvSpPr>
        <p:spPr>
          <a:xfrm>
            <a:off x="457200" y="1458720"/>
            <a:ext cx="8226360" cy="882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231840" indent="-230040">
              <a:lnSpc>
                <a:spcPct val="100000"/>
              </a:lnSpc>
              <a:spcBef>
                <a:spcPts val="1199"/>
              </a:spcBef>
              <a:buClr>
                <a:srgbClr val="000000"/>
              </a:buClr>
              <a:buSzPct val="80000"/>
              <a:buFont typeface="Arial"/>
              <a:buChar char="•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Este módulo consiste em disponibilizar todas as informações relacionadas aos trens de passageiro que circulam na ferrovia.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223" name="CustomShape 2"/>
          <p:cNvSpPr/>
          <p:nvPr/>
        </p:nvSpPr>
        <p:spPr>
          <a:xfrm>
            <a:off x="461160" y="158400"/>
            <a:ext cx="7531920" cy="78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ts val="2599"/>
              </a:lnSpc>
            </a:pPr>
            <a:r>
              <a:rPr b="1" lang="pt-BR" sz="2600" spc="-1" strike="noStrike">
                <a:solidFill>
                  <a:srgbClr val="000000"/>
                </a:solidFill>
                <a:latin typeface="Arial"/>
                <a:ea typeface="DejaVu Sans"/>
              </a:rPr>
              <a:t>Administração de trem</a:t>
            </a:r>
            <a:endParaRPr b="0" lang="pt-BR" sz="2600" spc="-1" strike="noStrike">
              <a:latin typeface="Arial"/>
            </a:endParaRPr>
          </a:p>
        </p:txBody>
      </p:sp>
      <p:pic>
        <p:nvPicPr>
          <p:cNvPr id="224" name="Picture 3" descr=""/>
          <p:cNvPicPr/>
          <p:nvPr/>
        </p:nvPicPr>
        <p:blipFill>
          <a:blip r:embed="rId1"/>
          <a:stretch/>
        </p:blipFill>
        <p:spPr>
          <a:xfrm>
            <a:off x="461160" y="2628720"/>
            <a:ext cx="5678640" cy="13752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CustomShape 1"/>
          <p:cNvSpPr/>
          <p:nvPr/>
        </p:nvSpPr>
        <p:spPr>
          <a:xfrm>
            <a:off x="457200" y="1458720"/>
            <a:ext cx="8226360" cy="446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231840" indent="-230040">
              <a:lnSpc>
                <a:spcPct val="100000"/>
              </a:lnSpc>
              <a:spcBef>
                <a:spcPts val="1199"/>
              </a:spcBef>
              <a:buClr>
                <a:srgbClr val="000000"/>
              </a:buClr>
              <a:buSzPct val="80000"/>
              <a:buFont typeface="Arial"/>
              <a:buChar char="•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Esta tela permite o gerenciamentos dos horários padrão do trem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26" name="CustomShape 2"/>
          <p:cNvSpPr/>
          <p:nvPr/>
        </p:nvSpPr>
        <p:spPr>
          <a:xfrm>
            <a:off x="461160" y="158400"/>
            <a:ext cx="7531920" cy="78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ts val="2599"/>
              </a:lnSpc>
            </a:pPr>
            <a:r>
              <a:rPr b="1" lang="pt-BR" sz="2600" spc="-1" strike="noStrike">
                <a:solidFill>
                  <a:srgbClr val="000000"/>
                </a:solidFill>
                <a:latin typeface="Arial"/>
                <a:ea typeface="DejaVu Sans"/>
              </a:rPr>
              <a:t>Administração de trem – Padrão - Horário</a:t>
            </a:r>
            <a:endParaRPr b="0" lang="pt-BR" sz="2600" spc="-1" strike="noStrike">
              <a:latin typeface="Arial"/>
            </a:endParaRPr>
          </a:p>
        </p:txBody>
      </p:sp>
      <p:pic>
        <p:nvPicPr>
          <p:cNvPr id="227" name="Picture 4" descr=""/>
          <p:cNvPicPr/>
          <p:nvPr/>
        </p:nvPicPr>
        <p:blipFill>
          <a:blip r:embed="rId1"/>
          <a:stretch/>
        </p:blipFill>
        <p:spPr>
          <a:xfrm>
            <a:off x="610200" y="2111400"/>
            <a:ext cx="7243560" cy="45014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CustomShape 1"/>
          <p:cNvSpPr/>
          <p:nvPr/>
        </p:nvSpPr>
        <p:spPr>
          <a:xfrm>
            <a:off x="457200" y="1458720"/>
            <a:ext cx="8226360" cy="446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231840" indent="-230040">
              <a:lnSpc>
                <a:spcPct val="100000"/>
              </a:lnSpc>
              <a:spcBef>
                <a:spcPts val="1199"/>
              </a:spcBef>
              <a:buClr>
                <a:srgbClr val="000000"/>
              </a:buClr>
              <a:buSzPct val="80000"/>
              <a:buFont typeface="Arial"/>
              <a:buChar char="•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Esta tela permite o gerenciamentos das formações da composição dos trens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29" name="CustomShape 2"/>
          <p:cNvSpPr/>
          <p:nvPr/>
        </p:nvSpPr>
        <p:spPr>
          <a:xfrm>
            <a:off x="461160" y="158400"/>
            <a:ext cx="7531920" cy="78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ts val="2599"/>
              </a:lnSpc>
            </a:pPr>
            <a:r>
              <a:rPr b="1" lang="pt-BR" sz="2600" spc="-1" strike="noStrike">
                <a:solidFill>
                  <a:srgbClr val="000000"/>
                </a:solidFill>
                <a:latin typeface="Arial"/>
                <a:ea typeface="DejaVu Sans"/>
              </a:rPr>
              <a:t>Administração de trem – Padrão - Formação</a:t>
            </a:r>
            <a:endParaRPr b="0" lang="pt-BR" sz="2600" spc="-1" strike="noStrike">
              <a:latin typeface="Arial"/>
            </a:endParaRPr>
          </a:p>
        </p:txBody>
      </p:sp>
      <p:pic>
        <p:nvPicPr>
          <p:cNvPr id="230" name="Picture 3" descr=""/>
          <p:cNvPicPr/>
          <p:nvPr/>
        </p:nvPicPr>
        <p:blipFill>
          <a:blip r:embed="rId1"/>
          <a:stretch/>
        </p:blipFill>
        <p:spPr>
          <a:xfrm>
            <a:off x="1032840" y="1984320"/>
            <a:ext cx="5949720" cy="46746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CustomShape 1"/>
          <p:cNvSpPr/>
          <p:nvPr/>
        </p:nvSpPr>
        <p:spPr>
          <a:xfrm>
            <a:off x="461160" y="158400"/>
            <a:ext cx="7531920" cy="78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ts val="2599"/>
              </a:lnSpc>
            </a:pPr>
            <a:r>
              <a:rPr b="1" lang="pt-BR" sz="2600" spc="-1" strike="noStrike">
                <a:solidFill>
                  <a:srgbClr val="000000"/>
                </a:solidFill>
                <a:latin typeface="Arial"/>
                <a:ea typeface="DejaVu Sans"/>
              </a:rPr>
              <a:t>Administração de trem – Programa – Formação</a:t>
            </a:r>
            <a:br/>
            <a:endParaRPr b="0" lang="pt-BR" sz="2600" spc="-1" strike="noStrike">
              <a:latin typeface="Arial"/>
            </a:endParaRPr>
          </a:p>
        </p:txBody>
      </p:sp>
      <p:pic>
        <p:nvPicPr>
          <p:cNvPr id="232" name="Picture 4" descr=""/>
          <p:cNvPicPr/>
          <p:nvPr/>
        </p:nvPicPr>
        <p:blipFill>
          <a:blip r:embed="rId1"/>
          <a:stretch/>
        </p:blipFill>
        <p:spPr>
          <a:xfrm>
            <a:off x="133200" y="4505760"/>
            <a:ext cx="8939160" cy="1579320"/>
          </a:xfrm>
          <a:prstGeom prst="rect">
            <a:avLst/>
          </a:prstGeom>
          <a:ln>
            <a:noFill/>
          </a:ln>
        </p:spPr>
      </p:pic>
      <p:sp>
        <p:nvSpPr>
          <p:cNvPr id="233" name="CustomShape 2"/>
          <p:cNvSpPr/>
          <p:nvPr/>
        </p:nvSpPr>
        <p:spPr>
          <a:xfrm>
            <a:off x="457200" y="1458720"/>
            <a:ext cx="8226360" cy="2684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231840" indent="-230040">
              <a:lnSpc>
                <a:spcPct val="100000"/>
              </a:lnSpc>
              <a:spcBef>
                <a:spcPts val="1199"/>
              </a:spcBef>
              <a:buClr>
                <a:srgbClr val="000000"/>
              </a:buClr>
              <a:buSzPct val="80000"/>
              <a:buFont typeface="Arial"/>
              <a:buChar char="•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Para ambiente de homologação e desenvolvimento será necessário cadastrar as viagens para os teste. Esse cadastro terá que ser realizado por alguém com permissão no GPVF para criar OS de trem para viagens.</a:t>
            </a:r>
            <a:br/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Abaixo segue alguns contatos que podem realizar esse cadastro:</a:t>
            </a:r>
            <a:endParaRPr b="0" lang="pt-BR" sz="1800" spc="-1" strike="noStrike">
              <a:latin typeface="Arial"/>
            </a:endParaRPr>
          </a:p>
          <a:p>
            <a:pPr marL="231840" indent="-230040">
              <a:lnSpc>
                <a:spcPct val="100000"/>
              </a:lnSpc>
              <a:spcBef>
                <a:spcPts val="1199"/>
              </a:spcBef>
              <a:buClr>
                <a:srgbClr val="000000"/>
              </a:buClr>
              <a:buSzPct val="80000"/>
              <a:buFont typeface="Arial"/>
              <a:buChar char="•"/>
            </a:pPr>
            <a:r>
              <a:rPr b="0" lang="pt-BR" sz="1800" spc="-1" strike="noStrike" u="sng">
                <a:solidFill>
                  <a:srgbClr val="0033cc"/>
                </a:solidFill>
                <a:uFillTx/>
                <a:latin typeface="Arial"/>
                <a:ea typeface="DejaVu Sans"/>
                <a:hlinkClick r:id="rId2"/>
              </a:rPr>
              <a:t>marcelo.borges@vale.com</a:t>
            </a:r>
            <a:endParaRPr b="0" lang="pt-BR" sz="1800" spc="-1" strike="noStrike">
              <a:latin typeface="Arial"/>
            </a:endParaRPr>
          </a:p>
          <a:p>
            <a:pPr marL="231840" indent="-230040">
              <a:lnSpc>
                <a:spcPct val="100000"/>
              </a:lnSpc>
              <a:spcBef>
                <a:spcPts val="1199"/>
              </a:spcBef>
              <a:buClr>
                <a:srgbClr val="000000"/>
              </a:buClr>
              <a:buSzPct val="80000"/>
              <a:buFont typeface="Arial"/>
              <a:buChar char="•"/>
            </a:pPr>
            <a:r>
              <a:rPr b="0" lang="pt-BR" sz="1800" spc="-1" strike="noStrike" u="sng">
                <a:solidFill>
                  <a:srgbClr val="0033cc"/>
                </a:solidFill>
                <a:uFillTx/>
                <a:latin typeface="Arial"/>
                <a:ea typeface="DejaVu Sans"/>
                <a:hlinkClick r:id="rId3"/>
              </a:rPr>
              <a:t>terense.fiedler@vale.com</a:t>
            </a:r>
            <a:endParaRPr b="0" lang="pt-BR" sz="1800" spc="-1" strike="noStrike">
              <a:latin typeface="Arial"/>
            </a:endParaRPr>
          </a:p>
          <a:p>
            <a:pPr marL="231840" indent="-230040">
              <a:lnSpc>
                <a:spcPct val="100000"/>
              </a:lnSpc>
              <a:spcBef>
                <a:spcPts val="1199"/>
              </a:spcBef>
              <a:buClr>
                <a:srgbClr val="000000"/>
              </a:buClr>
              <a:buSzPct val="80000"/>
              <a:buFont typeface="Arial"/>
              <a:buChar char="•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Após terem as OS cadastradas podemos conseguir o ID pela view T2_OS_SGPWEB.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CustomShape 1"/>
          <p:cNvSpPr/>
          <p:nvPr/>
        </p:nvSpPr>
        <p:spPr>
          <a:xfrm>
            <a:off x="461160" y="158400"/>
            <a:ext cx="7531920" cy="78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ts val="2599"/>
              </a:lnSpc>
            </a:pPr>
            <a:r>
              <a:rPr b="1" lang="pt-BR" sz="2600" spc="-1" strike="noStrike">
                <a:solidFill>
                  <a:srgbClr val="000000"/>
                </a:solidFill>
                <a:latin typeface="Arial"/>
                <a:ea typeface="DejaVu Sans"/>
              </a:rPr>
              <a:t>Administração de trem – Programa – Formação</a:t>
            </a:r>
            <a:br/>
            <a:endParaRPr b="0" lang="pt-BR" sz="2600" spc="-1" strike="noStrike">
              <a:latin typeface="Arial"/>
            </a:endParaRPr>
          </a:p>
        </p:txBody>
      </p:sp>
      <p:pic>
        <p:nvPicPr>
          <p:cNvPr id="235" name="Picture 3" descr=""/>
          <p:cNvPicPr/>
          <p:nvPr/>
        </p:nvPicPr>
        <p:blipFill>
          <a:blip r:embed="rId1"/>
          <a:stretch/>
        </p:blipFill>
        <p:spPr>
          <a:xfrm>
            <a:off x="1344600" y="1645920"/>
            <a:ext cx="6330960" cy="48474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CustomShape 1"/>
          <p:cNvSpPr/>
          <p:nvPr/>
        </p:nvSpPr>
        <p:spPr>
          <a:xfrm>
            <a:off x="461160" y="158400"/>
            <a:ext cx="7531920" cy="78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ts val="2599"/>
              </a:lnSpc>
            </a:pPr>
            <a:r>
              <a:rPr b="1" lang="pt-BR" sz="2600" spc="-1" strike="noStrike">
                <a:solidFill>
                  <a:srgbClr val="000000"/>
                </a:solidFill>
                <a:latin typeface="Arial"/>
                <a:ea typeface="DejaVu Sans"/>
              </a:rPr>
              <a:t>Administração de trem – Programa – Formação</a:t>
            </a:r>
            <a:br/>
            <a:endParaRPr b="0" lang="pt-BR" sz="2600" spc="-1" strike="noStrike">
              <a:latin typeface="Arial"/>
            </a:endParaRPr>
          </a:p>
        </p:txBody>
      </p:sp>
      <p:pic>
        <p:nvPicPr>
          <p:cNvPr id="237" name="Picture 5" descr=""/>
          <p:cNvPicPr/>
          <p:nvPr/>
        </p:nvPicPr>
        <p:blipFill>
          <a:blip r:embed="rId1"/>
          <a:stretch/>
        </p:blipFill>
        <p:spPr>
          <a:xfrm>
            <a:off x="574560" y="1383840"/>
            <a:ext cx="7304760" cy="53139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CustomShape 1"/>
          <p:cNvSpPr/>
          <p:nvPr/>
        </p:nvSpPr>
        <p:spPr>
          <a:xfrm>
            <a:off x="461160" y="158400"/>
            <a:ext cx="7531920" cy="78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ts val="2599"/>
              </a:lnSpc>
            </a:pPr>
            <a:r>
              <a:rPr b="1" lang="pt-BR" sz="2600" spc="-1" strike="noStrike">
                <a:solidFill>
                  <a:srgbClr val="000000"/>
                </a:solidFill>
                <a:latin typeface="Arial"/>
                <a:ea typeface="DejaVu Sans"/>
              </a:rPr>
              <a:t>Administração de trem – Programa – Formação</a:t>
            </a:r>
            <a:br/>
            <a:endParaRPr b="0" lang="pt-BR" sz="2600" spc="-1" strike="noStrike">
              <a:latin typeface="Arial"/>
            </a:endParaRPr>
          </a:p>
        </p:txBody>
      </p:sp>
      <p:pic>
        <p:nvPicPr>
          <p:cNvPr id="239" name="Picture 1" descr=""/>
          <p:cNvPicPr/>
          <p:nvPr/>
        </p:nvPicPr>
        <p:blipFill>
          <a:blip r:embed="rId1"/>
          <a:stretch/>
        </p:blipFill>
        <p:spPr>
          <a:xfrm>
            <a:off x="400680" y="1158120"/>
            <a:ext cx="7652520" cy="55396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CustomShape 1"/>
          <p:cNvSpPr/>
          <p:nvPr/>
        </p:nvSpPr>
        <p:spPr>
          <a:xfrm>
            <a:off x="461160" y="158400"/>
            <a:ext cx="7531920" cy="78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ts val="2599"/>
              </a:lnSpc>
            </a:pPr>
            <a:r>
              <a:rPr b="1" lang="pt-BR" sz="2600" spc="-1" strike="noStrike">
                <a:solidFill>
                  <a:srgbClr val="000000"/>
                </a:solidFill>
                <a:latin typeface="Arial"/>
                <a:ea typeface="DejaVu Sans"/>
              </a:rPr>
              <a:t>Administração de trem – Programa – Formação</a:t>
            </a:r>
            <a:br/>
            <a:endParaRPr b="0" lang="pt-BR" sz="2600" spc="-1" strike="noStrike">
              <a:latin typeface="Arial"/>
            </a:endParaRPr>
          </a:p>
        </p:txBody>
      </p:sp>
      <p:pic>
        <p:nvPicPr>
          <p:cNvPr id="241" name="Picture 1" descr=""/>
          <p:cNvPicPr/>
          <p:nvPr/>
        </p:nvPicPr>
        <p:blipFill>
          <a:blip r:embed="rId1"/>
          <a:stretch/>
        </p:blipFill>
        <p:spPr>
          <a:xfrm>
            <a:off x="952560" y="1463040"/>
            <a:ext cx="7237440" cy="52347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CustomShape 1"/>
          <p:cNvSpPr/>
          <p:nvPr/>
        </p:nvSpPr>
        <p:spPr>
          <a:xfrm>
            <a:off x="461160" y="158400"/>
            <a:ext cx="7531920" cy="78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ts val="2599"/>
              </a:lnSpc>
            </a:pPr>
            <a:r>
              <a:rPr b="1" lang="pt-BR" sz="2600" spc="-1" strike="noStrike">
                <a:solidFill>
                  <a:srgbClr val="000000"/>
                </a:solidFill>
                <a:latin typeface="Arial"/>
                <a:ea typeface="DejaVu Sans"/>
              </a:rPr>
              <a:t>Overview Funcional</a:t>
            </a:r>
            <a:endParaRPr b="0" lang="pt-BR" sz="2600" spc="-1" strike="noStrike">
              <a:latin typeface="Arial"/>
            </a:endParaRPr>
          </a:p>
        </p:txBody>
      </p:sp>
      <p:pic>
        <p:nvPicPr>
          <p:cNvPr id="121" name="Imagem 3" descr=""/>
          <p:cNvPicPr/>
          <p:nvPr/>
        </p:nvPicPr>
        <p:blipFill>
          <a:blip r:embed="rId1"/>
          <a:stretch/>
        </p:blipFill>
        <p:spPr>
          <a:xfrm>
            <a:off x="1046880" y="1590480"/>
            <a:ext cx="6538680" cy="49734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CustomShape 1"/>
          <p:cNvSpPr/>
          <p:nvPr/>
        </p:nvSpPr>
        <p:spPr>
          <a:xfrm>
            <a:off x="461160" y="158400"/>
            <a:ext cx="7531920" cy="78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ts val="2599"/>
              </a:lnSpc>
            </a:pPr>
            <a:r>
              <a:rPr b="1" lang="pt-BR" sz="2600" spc="-1" strike="noStrike">
                <a:solidFill>
                  <a:srgbClr val="000000"/>
                </a:solidFill>
                <a:latin typeface="Arial"/>
                <a:ea typeface="DejaVu Sans"/>
              </a:rPr>
              <a:t>Administração de trem – Programa – Formação</a:t>
            </a:r>
            <a:br/>
            <a:endParaRPr b="0" lang="pt-BR" sz="2600" spc="-1" strike="noStrike">
              <a:latin typeface="Arial"/>
            </a:endParaRPr>
          </a:p>
        </p:txBody>
      </p:sp>
      <p:pic>
        <p:nvPicPr>
          <p:cNvPr id="243" name="Picture 1" descr=""/>
          <p:cNvPicPr/>
          <p:nvPr/>
        </p:nvPicPr>
        <p:blipFill>
          <a:blip r:embed="rId1"/>
          <a:stretch/>
        </p:blipFill>
        <p:spPr>
          <a:xfrm>
            <a:off x="1036800" y="1555560"/>
            <a:ext cx="6807960" cy="51422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CustomShape 1"/>
          <p:cNvSpPr/>
          <p:nvPr/>
        </p:nvSpPr>
        <p:spPr>
          <a:xfrm>
            <a:off x="461160" y="158400"/>
            <a:ext cx="7531920" cy="78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rmAutofit/>
          </a:bodyPr>
          <a:p>
            <a:pPr>
              <a:lnSpc>
                <a:spcPts val="2599"/>
              </a:lnSpc>
            </a:pPr>
            <a:r>
              <a:rPr b="1" lang="pt-BR" sz="2600" spc="-1" strike="noStrike">
                <a:solidFill>
                  <a:srgbClr val="000000"/>
                </a:solidFill>
                <a:latin typeface="Arial"/>
                <a:ea typeface="DejaVu Sans"/>
              </a:rPr>
              <a:t>Administração de Comercial</a:t>
            </a:r>
            <a:br/>
            <a:endParaRPr b="0" lang="pt-BR" sz="2600" spc="-1" strike="noStrike">
              <a:latin typeface="Arial"/>
            </a:endParaRPr>
          </a:p>
        </p:txBody>
      </p:sp>
      <p:pic>
        <p:nvPicPr>
          <p:cNvPr id="245" name="Imagem 3" descr=""/>
          <p:cNvPicPr/>
          <p:nvPr/>
        </p:nvPicPr>
        <p:blipFill>
          <a:blip r:embed="rId1"/>
          <a:stretch/>
        </p:blipFill>
        <p:spPr>
          <a:xfrm>
            <a:off x="2655360" y="2766600"/>
            <a:ext cx="3143160" cy="1603080"/>
          </a:xfrm>
          <a:prstGeom prst="rect">
            <a:avLst/>
          </a:prstGeom>
          <a:ln>
            <a:noFill/>
          </a:ln>
        </p:spPr>
      </p:pic>
      <p:sp>
        <p:nvSpPr>
          <p:cNvPr id="246" name="CustomShape 2"/>
          <p:cNvSpPr/>
          <p:nvPr/>
        </p:nvSpPr>
        <p:spPr>
          <a:xfrm>
            <a:off x="322200" y="1688040"/>
            <a:ext cx="8427960" cy="747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just">
              <a:lnSpc>
                <a:spcPct val="12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Este módulo consiste em disponibilizar informações para configuração comercial do sistema.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CustomShape 1"/>
          <p:cNvSpPr/>
          <p:nvPr/>
        </p:nvSpPr>
        <p:spPr>
          <a:xfrm>
            <a:off x="461160" y="158400"/>
            <a:ext cx="7531920" cy="919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rmAutofit fontScale="88000"/>
          </a:bodyPr>
          <a:p>
            <a:pPr>
              <a:lnSpc>
                <a:spcPts val="2599"/>
              </a:lnSpc>
            </a:pPr>
            <a:r>
              <a:rPr b="1" lang="pt-BR" sz="2600" spc="-1" strike="noStrike">
                <a:solidFill>
                  <a:srgbClr val="000000"/>
                </a:solidFill>
                <a:latin typeface="Arial"/>
                <a:ea typeface="DejaVu Sans"/>
              </a:rPr>
              <a:t>Administração de Comercial – Tabela – Desconto</a:t>
            </a:r>
            <a:br/>
            <a:endParaRPr b="0" lang="pt-BR" sz="2600" spc="-1" strike="noStrike">
              <a:latin typeface="Arial"/>
            </a:endParaRPr>
          </a:p>
        </p:txBody>
      </p:sp>
      <p:sp>
        <p:nvSpPr>
          <p:cNvPr id="248" name="CustomShape 2"/>
          <p:cNvSpPr/>
          <p:nvPr/>
        </p:nvSpPr>
        <p:spPr>
          <a:xfrm>
            <a:off x="322200" y="1688040"/>
            <a:ext cx="842796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343080" indent="-341280">
              <a:lnSpc>
                <a:spcPct val="100000"/>
              </a:lnSpc>
              <a:spcBef>
                <a:spcPts val="1440"/>
              </a:spcBef>
              <a:buClr>
                <a:srgbClr val="000000"/>
              </a:buClr>
              <a:buFont typeface="Symbol"/>
              <a:buChar char="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Esta tela permite o gerenciamentos dos descontos em passagens.</a:t>
            </a:r>
            <a:endParaRPr b="0" lang="pt-BR" sz="1800" spc="-1" strike="noStrike">
              <a:latin typeface="Arial"/>
            </a:endParaRPr>
          </a:p>
        </p:txBody>
      </p:sp>
      <p:pic>
        <p:nvPicPr>
          <p:cNvPr id="249" name="Picture 1" descr=""/>
          <p:cNvPicPr/>
          <p:nvPr/>
        </p:nvPicPr>
        <p:blipFill>
          <a:blip r:embed="rId1"/>
          <a:stretch/>
        </p:blipFill>
        <p:spPr>
          <a:xfrm>
            <a:off x="1855440" y="2057400"/>
            <a:ext cx="5431320" cy="4661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CustomShape 1"/>
          <p:cNvSpPr/>
          <p:nvPr/>
        </p:nvSpPr>
        <p:spPr>
          <a:xfrm>
            <a:off x="191520" y="158400"/>
            <a:ext cx="8672040" cy="919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rmAutofit fontScale="88000"/>
          </a:bodyPr>
          <a:p>
            <a:pPr>
              <a:lnSpc>
                <a:spcPts val="2599"/>
              </a:lnSpc>
            </a:pPr>
            <a:r>
              <a:rPr b="1" lang="pt-BR" sz="2600" spc="-1" strike="noStrike">
                <a:solidFill>
                  <a:srgbClr val="000000"/>
                </a:solidFill>
                <a:latin typeface="Arial"/>
                <a:ea typeface="DejaVu Sans"/>
              </a:rPr>
              <a:t>Administração de Comercial – Tabela – Preço Passagem</a:t>
            </a:r>
            <a:br/>
            <a:endParaRPr b="0" lang="pt-BR" sz="2600" spc="-1" strike="noStrike">
              <a:latin typeface="Arial"/>
            </a:endParaRPr>
          </a:p>
        </p:txBody>
      </p:sp>
      <p:sp>
        <p:nvSpPr>
          <p:cNvPr id="251" name="CustomShape 2"/>
          <p:cNvSpPr/>
          <p:nvPr/>
        </p:nvSpPr>
        <p:spPr>
          <a:xfrm>
            <a:off x="322200" y="1574640"/>
            <a:ext cx="842796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343080" indent="-341280">
              <a:lnSpc>
                <a:spcPct val="100000"/>
              </a:lnSpc>
              <a:spcBef>
                <a:spcPts val="1440"/>
              </a:spcBef>
              <a:buClr>
                <a:srgbClr val="000000"/>
              </a:buClr>
              <a:buFont typeface="Symbol"/>
              <a:buChar char="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Esta tela permite o gerenciamentos dos preços das passagens.</a:t>
            </a:r>
            <a:endParaRPr b="0" lang="pt-BR" sz="1800" spc="-1" strike="noStrike">
              <a:latin typeface="Arial"/>
            </a:endParaRPr>
          </a:p>
        </p:txBody>
      </p:sp>
      <p:pic>
        <p:nvPicPr>
          <p:cNvPr id="252" name="Picture 5" descr=""/>
          <p:cNvPicPr/>
          <p:nvPr/>
        </p:nvPicPr>
        <p:blipFill>
          <a:blip r:embed="rId1"/>
          <a:stretch/>
        </p:blipFill>
        <p:spPr>
          <a:xfrm>
            <a:off x="0" y="2367360"/>
            <a:ext cx="9142200" cy="3680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CustomShape 1"/>
          <p:cNvSpPr/>
          <p:nvPr/>
        </p:nvSpPr>
        <p:spPr>
          <a:xfrm>
            <a:off x="191520" y="158400"/>
            <a:ext cx="8672040" cy="919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rmAutofit fontScale="88000"/>
          </a:bodyPr>
          <a:p>
            <a:pPr>
              <a:lnSpc>
                <a:spcPts val="2599"/>
              </a:lnSpc>
            </a:pPr>
            <a:r>
              <a:rPr b="1" lang="pt-BR" sz="2600" spc="-1" strike="noStrike">
                <a:solidFill>
                  <a:srgbClr val="000000"/>
                </a:solidFill>
                <a:latin typeface="Arial"/>
                <a:ea typeface="DejaVu Sans"/>
              </a:rPr>
              <a:t>Administração de Comercial – Tabela – Preço Passagem</a:t>
            </a:r>
            <a:br/>
            <a:endParaRPr b="0" lang="pt-BR" sz="2600" spc="-1" strike="noStrike">
              <a:latin typeface="Arial"/>
            </a:endParaRPr>
          </a:p>
        </p:txBody>
      </p:sp>
      <p:sp>
        <p:nvSpPr>
          <p:cNvPr id="254" name="CustomShape 2"/>
          <p:cNvSpPr/>
          <p:nvPr/>
        </p:nvSpPr>
        <p:spPr>
          <a:xfrm>
            <a:off x="322200" y="1574640"/>
            <a:ext cx="842796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343080" indent="-341280">
              <a:lnSpc>
                <a:spcPct val="100000"/>
              </a:lnSpc>
              <a:spcBef>
                <a:spcPts val="1440"/>
              </a:spcBef>
              <a:buClr>
                <a:srgbClr val="000000"/>
              </a:buClr>
              <a:buFont typeface="Symbol"/>
              <a:buChar char="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Esta tela permite o gerenciamentos dos preços das passagens.</a:t>
            </a:r>
            <a:endParaRPr b="0" lang="pt-BR" sz="1800" spc="-1" strike="noStrike">
              <a:latin typeface="Arial"/>
            </a:endParaRPr>
          </a:p>
        </p:txBody>
      </p:sp>
      <p:pic>
        <p:nvPicPr>
          <p:cNvPr id="255" name="Picture 3" descr=""/>
          <p:cNvPicPr/>
          <p:nvPr/>
        </p:nvPicPr>
        <p:blipFill>
          <a:blip r:embed="rId1"/>
          <a:stretch/>
        </p:blipFill>
        <p:spPr>
          <a:xfrm>
            <a:off x="1010160" y="2015640"/>
            <a:ext cx="6510240" cy="46825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CustomShape 1"/>
          <p:cNvSpPr/>
          <p:nvPr/>
        </p:nvSpPr>
        <p:spPr>
          <a:xfrm>
            <a:off x="191520" y="158400"/>
            <a:ext cx="8672040" cy="919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rmAutofit fontScale="88000"/>
          </a:bodyPr>
          <a:p>
            <a:pPr>
              <a:lnSpc>
                <a:spcPts val="2599"/>
              </a:lnSpc>
            </a:pPr>
            <a:r>
              <a:rPr b="1" lang="pt-BR" sz="2600" spc="-1" strike="noStrike">
                <a:solidFill>
                  <a:srgbClr val="000000"/>
                </a:solidFill>
                <a:latin typeface="Arial"/>
                <a:ea typeface="DejaVu Sans"/>
              </a:rPr>
              <a:t>Administração de Comercial – Tabela – Preço Despacho</a:t>
            </a:r>
            <a:br/>
            <a:endParaRPr b="0" lang="pt-BR" sz="2600" spc="-1" strike="noStrike">
              <a:latin typeface="Arial"/>
            </a:endParaRPr>
          </a:p>
        </p:txBody>
      </p:sp>
      <p:sp>
        <p:nvSpPr>
          <p:cNvPr id="257" name="CustomShape 2"/>
          <p:cNvSpPr/>
          <p:nvPr/>
        </p:nvSpPr>
        <p:spPr>
          <a:xfrm>
            <a:off x="322200" y="1574640"/>
            <a:ext cx="842796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343080" indent="-341280">
              <a:lnSpc>
                <a:spcPct val="100000"/>
              </a:lnSpc>
              <a:spcBef>
                <a:spcPts val="1440"/>
              </a:spcBef>
              <a:buClr>
                <a:srgbClr val="000000"/>
              </a:buClr>
              <a:buFont typeface="Symbol"/>
              <a:buChar char="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Esta tela permite o gerenciamentos dos preços dos despachos.</a:t>
            </a:r>
            <a:endParaRPr b="0" lang="pt-BR" sz="1800" spc="-1" strike="noStrike">
              <a:latin typeface="Arial"/>
            </a:endParaRPr>
          </a:p>
        </p:txBody>
      </p:sp>
      <p:pic>
        <p:nvPicPr>
          <p:cNvPr id="258" name="Picture 1" descr=""/>
          <p:cNvPicPr/>
          <p:nvPr/>
        </p:nvPicPr>
        <p:blipFill>
          <a:blip r:embed="rId1"/>
          <a:stretch/>
        </p:blipFill>
        <p:spPr>
          <a:xfrm>
            <a:off x="818640" y="2814480"/>
            <a:ext cx="7504920" cy="1493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CustomShape 1"/>
          <p:cNvSpPr/>
          <p:nvPr/>
        </p:nvSpPr>
        <p:spPr>
          <a:xfrm>
            <a:off x="191520" y="158400"/>
            <a:ext cx="8672040" cy="919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rmAutofit/>
          </a:bodyPr>
          <a:p>
            <a:pPr>
              <a:lnSpc>
                <a:spcPts val="2599"/>
              </a:lnSpc>
            </a:pPr>
            <a:r>
              <a:rPr b="1" lang="pt-BR" sz="2600" spc="-1" strike="noStrike">
                <a:solidFill>
                  <a:srgbClr val="000000"/>
                </a:solidFill>
                <a:latin typeface="Arial"/>
                <a:ea typeface="DejaVu Sans"/>
              </a:rPr>
              <a:t>Administração de Comercial – Faixa de Chancela</a:t>
            </a:r>
            <a:br/>
            <a:endParaRPr b="0" lang="pt-BR" sz="2600" spc="-1" strike="noStrike">
              <a:latin typeface="Arial"/>
            </a:endParaRPr>
          </a:p>
        </p:txBody>
      </p:sp>
      <p:sp>
        <p:nvSpPr>
          <p:cNvPr id="260" name="CustomShape 2"/>
          <p:cNvSpPr/>
          <p:nvPr/>
        </p:nvSpPr>
        <p:spPr>
          <a:xfrm>
            <a:off x="322200" y="1574640"/>
            <a:ext cx="842796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343080" indent="-341280">
              <a:lnSpc>
                <a:spcPct val="100000"/>
              </a:lnSpc>
              <a:spcBef>
                <a:spcPts val="1440"/>
              </a:spcBef>
              <a:buClr>
                <a:srgbClr val="000000"/>
              </a:buClr>
              <a:buFont typeface="Symbol"/>
              <a:buChar char="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Esta tela permite o gerenciamentos das chancelas utilizadas na ferrovia.</a:t>
            </a:r>
            <a:endParaRPr b="0" lang="pt-BR" sz="1800" spc="-1" strike="noStrike">
              <a:latin typeface="Arial"/>
            </a:endParaRPr>
          </a:p>
        </p:txBody>
      </p:sp>
      <p:pic>
        <p:nvPicPr>
          <p:cNvPr id="261" name="Picture 3" descr=""/>
          <p:cNvPicPr/>
          <p:nvPr/>
        </p:nvPicPr>
        <p:blipFill>
          <a:blip r:embed="rId1"/>
          <a:stretch/>
        </p:blipFill>
        <p:spPr>
          <a:xfrm>
            <a:off x="1811520" y="1944000"/>
            <a:ext cx="4952160" cy="44017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CustomShape 1"/>
          <p:cNvSpPr/>
          <p:nvPr/>
        </p:nvSpPr>
        <p:spPr>
          <a:xfrm>
            <a:off x="191520" y="158400"/>
            <a:ext cx="8672040" cy="919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rmAutofit/>
          </a:bodyPr>
          <a:p>
            <a:pPr>
              <a:lnSpc>
                <a:spcPts val="2599"/>
              </a:lnSpc>
            </a:pPr>
            <a:r>
              <a:rPr b="1" lang="pt-BR" sz="2600" spc="-1" strike="noStrike">
                <a:solidFill>
                  <a:srgbClr val="000000"/>
                </a:solidFill>
                <a:latin typeface="Arial"/>
                <a:ea typeface="DejaVu Sans"/>
              </a:rPr>
              <a:t>Administração de Comercial – Cartão – Bandeira</a:t>
            </a:r>
            <a:br/>
            <a:endParaRPr b="0" lang="pt-BR" sz="2600" spc="-1" strike="noStrike">
              <a:latin typeface="Arial"/>
            </a:endParaRPr>
          </a:p>
        </p:txBody>
      </p:sp>
      <p:sp>
        <p:nvSpPr>
          <p:cNvPr id="263" name="CustomShape 2"/>
          <p:cNvSpPr/>
          <p:nvPr/>
        </p:nvSpPr>
        <p:spPr>
          <a:xfrm>
            <a:off x="322200" y="1574640"/>
            <a:ext cx="842796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343080" indent="-341280">
              <a:lnSpc>
                <a:spcPct val="100000"/>
              </a:lnSpc>
              <a:spcBef>
                <a:spcPts val="1440"/>
              </a:spcBef>
              <a:buClr>
                <a:srgbClr val="000000"/>
              </a:buClr>
              <a:buFont typeface="Symbol"/>
              <a:buChar char="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Esta tela permite o gerenciamentos das bandeiras de cartões utilizadas na venda de passagem.</a:t>
            </a:r>
            <a:endParaRPr b="0" lang="pt-BR" sz="1800" spc="-1" strike="noStrike">
              <a:latin typeface="Arial"/>
            </a:endParaRPr>
          </a:p>
        </p:txBody>
      </p:sp>
      <p:pic>
        <p:nvPicPr>
          <p:cNvPr id="264" name="Picture 1" descr=""/>
          <p:cNvPicPr/>
          <p:nvPr/>
        </p:nvPicPr>
        <p:blipFill>
          <a:blip r:embed="rId1"/>
          <a:stretch/>
        </p:blipFill>
        <p:spPr>
          <a:xfrm>
            <a:off x="535680" y="2221200"/>
            <a:ext cx="8001360" cy="41331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CustomShape 1"/>
          <p:cNvSpPr/>
          <p:nvPr/>
        </p:nvSpPr>
        <p:spPr>
          <a:xfrm>
            <a:off x="95760" y="158400"/>
            <a:ext cx="8950680" cy="919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rmAutofit fontScale="88000"/>
          </a:bodyPr>
          <a:p>
            <a:pPr>
              <a:lnSpc>
                <a:spcPts val="2599"/>
              </a:lnSpc>
            </a:pPr>
            <a:r>
              <a:rPr b="1" lang="pt-BR" sz="2600" spc="-1" strike="noStrike">
                <a:solidFill>
                  <a:srgbClr val="000000"/>
                </a:solidFill>
                <a:latin typeface="Arial"/>
                <a:ea typeface="DejaVu Sans"/>
              </a:rPr>
              <a:t>Administração de Comercial – Cartão – Contrato Administradora</a:t>
            </a:r>
            <a:br/>
            <a:endParaRPr b="0" lang="pt-BR" sz="2600" spc="-1" strike="noStrike">
              <a:latin typeface="Arial"/>
            </a:endParaRPr>
          </a:p>
        </p:txBody>
      </p:sp>
      <p:sp>
        <p:nvSpPr>
          <p:cNvPr id="266" name="CustomShape 2"/>
          <p:cNvSpPr/>
          <p:nvPr/>
        </p:nvSpPr>
        <p:spPr>
          <a:xfrm>
            <a:off x="322200" y="1574640"/>
            <a:ext cx="842796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343080" indent="-341280">
              <a:lnSpc>
                <a:spcPct val="100000"/>
              </a:lnSpc>
              <a:spcBef>
                <a:spcPts val="1440"/>
              </a:spcBef>
              <a:buClr>
                <a:srgbClr val="000000"/>
              </a:buClr>
              <a:buFont typeface="Symbol"/>
              <a:buChar char="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Esta tela permite o gerenciamentos dos contratos das administradoras de cartões.</a:t>
            </a:r>
            <a:endParaRPr b="0" lang="pt-BR" sz="1800" spc="-1" strike="noStrike">
              <a:latin typeface="Arial"/>
            </a:endParaRPr>
          </a:p>
        </p:txBody>
      </p:sp>
      <p:pic>
        <p:nvPicPr>
          <p:cNvPr id="267" name="Picture 1" descr=""/>
          <p:cNvPicPr/>
          <p:nvPr/>
        </p:nvPicPr>
        <p:blipFill>
          <a:blip r:embed="rId1"/>
          <a:stretch/>
        </p:blipFill>
        <p:spPr>
          <a:xfrm>
            <a:off x="735840" y="2442240"/>
            <a:ext cx="7670520" cy="33642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CustomShape 1"/>
          <p:cNvSpPr/>
          <p:nvPr/>
        </p:nvSpPr>
        <p:spPr>
          <a:xfrm>
            <a:off x="191520" y="158400"/>
            <a:ext cx="8672040" cy="919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rmAutofit/>
          </a:bodyPr>
          <a:p>
            <a:pPr>
              <a:lnSpc>
                <a:spcPts val="2599"/>
              </a:lnSpc>
            </a:pPr>
            <a:r>
              <a:rPr b="1" lang="pt-BR" sz="2600" spc="-1" strike="noStrike">
                <a:solidFill>
                  <a:srgbClr val="000000"/>
                </a:solidFill>
                <a:latin typeface="Arial"/>
                <a:ea typeface="DejaVu Sans"/>
              </a:rPr>
              <a:t>Administração de Comercial – Faixa de Chancela</a:t>
            </a:r>
            <a:br/>
            <a:endParaRPr b="0" lang="pt-BR" sz="2600" spc="-1" strike="noStrike">
              <a:latin typeface="Arial"/>
            </a:endParaRPr>
          </a:p>
        </p:txBody>
      </p:sp>
      <p:sp>
        <p:nvSpPr>
          <p:cNvPr id="269" name="CustomShape 2"/>
          <p:cNvSpPr/>
          <p:nvPr/>
        </p:nvSpPr>
        <p:spPr>
          <a:xfrm>
            <a:off x="322200" y="1574640"/>
            <a:ext cx="842796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343080" indent="-341280">
              <a:lnSpc>
                <a:spcPct val="100000"/>
              </a:lnSpc>
              <a:spcBef>
                <a:spcPts val="1440"/>
              </a:spcBef>
              <a:buClr>
                <a:srgbClr val="000000"/>
              </a:buClr>
              <a:buFont typeface="Symbol"/>
              <a:buChar char="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Esta tela permite o gerenciamentos dos parâmetros de fretamentos utilizados na ferrovia.</a:t>
            </a:r>
            <a:endParaRPr b="0" lang="pt-BR" sz="1800" spc="-1" strike="noStrike">
              <a:latin typeface="Arial"/>
            </a:endParaRPr>
          </a:p>
        </p:txBody>
      </p:sp>
      <p:pic>
        <p:nvPicPr>
          <p:cNvPr id="270" name="Picture 2" descr=""/>
          <p:cNvPicPr/>
          <p:nvPr/>
        </p:nvPicPr>
        <p:blipFill>
          <a:blip r:embed="rId1"/>
          <a:stretch/>
        </p:blipFill>
        <p:spPr>
          <a:xfrm>
            <a:off x="797760" y="2221200"/>
            <a:ext cx="7546680" cy="4464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CustomShape 1"/>
          <p:cNvSpPr/>
          <p:nvPr/>
        </p:nvSpPr>
        <p:spPr>
          <a:xfrm>
            <a:off x="457200" y="1571400"/>
            <a:ext cx="8226360" cy="1527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0" lang="pt-BR" sz="1800" spc="-1" strike="noStrike">
                <a:solidFill>
                  <a:srgbClr val="ff0000"/>
                </a:solidFill>
                <a:latin typeface="Arial"/>
                <a:ea typeface="DejaVu Sans"/>
              </a:rPr>
              <a:t>	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23" name="CustomShape 2"/>
          <p:cNvSpPr/>
          <p:nvPr/>
        </p:nvSpPr>
        <p:spPr>
          <a:xfrm>
            <a:off x="461160" y="158400"/>
            <a:ext cx="7531920" cy="78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ts val="2599"/>
              </a:lnSpc>
            </a:pPr>
            <a:r>
              <a:rPr b="1" lang="pt-BR" sz="2600" spc="-1" strike="noStrike">
                <a:solidFill>
                  <a:srgbClr val="000000"/>
                </a:solidFill>
                <a:latin typeface="Arial"/>
                <a:ea typeface="DejaVu Sans"/>
              </a:rPr>
              <a:t>Arquitetura</a:t>
            </a:r>
            <a:endParaRPr b="0" lang="pt-BR" sz="2600" spc="-1" strike="noStrike">
              <a:latin typeface="Arial"/>
            </a:endParaRPr>
          </a:p>
        </p:txBody>
      </p:sp>
      <p:pic>
        <p:nvPicPr>
          <p:cNvPr id="124" name="Picture 3" descr=""/>
          <p:cNvPicPr/>
          <p:nvPr/>
        </p:nvPicPr>
        <p:blipFill>
          <a:blip r:embed="rId1"/>
          <a:stretch/>
        </p:blipFill>
        <p:spPr>
          <a:xfrm>
            <a:off x="1128600" y="1460520"/>
            <a:ext cx="6538680" cy="5094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CustomShape 1"/>
          <p:cNvSpPr/>
          <p:nvPr/>
        </p:nvSpPr>
        <p:spPr>
          <a:xfrm>
            <a:off x="191520" y="158400"/>
            <a:ext cx="8672040" cy="919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rmAutofit fontScale="88000"/>
          </a:bodyPr>
          <a:p>
            <a:pPr>
              <a:lnSpc>
                <a:spcPts val="2599"/>
              </a:lnSpc>
            </a:pPr>
            <a:r>
              <a:rPr b="1" lang="pt-BR" sz="2600" spc="-1" strike="noStrike">
                <a:solidFill>
                  <a:srgbClr val="000000"/>
                </a:solidFill>
                <a:latin typeface="Arial"/>
                <a:ea typeface="DejaVu Sans"/>
              </a:rPr>
              <a:t>Administração de Comercial – Resumo de Movimento Diário</a:t>
            </a:r>
            <a:br/>
            <a:endParaRPr b="0" lang="pt-BR" sz="2600" spc="-1" strike="noStrike">
              <a:latin typeface="Arial"/>
            </a:endParaRPr>
          </a:p>
        </p:txBody>
      </p:sp>
      <p:sp>
        <p:nvSpPr>
          <p:cNvPr id="272" name="CustomShape 2"/>
          <p:cNvSpPr/>
          <p:nvPr/>
        </p:nvSpPr>
        <p:spPr>
          <a:xfrm>
            <a:off x="322200" y="1574640"/>
            <a:ext cx="8427960" cy="91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343080" indent="-341280">
              <a:lnSpc>
                <a:spcPct val="100000"/>
              </a:lnSpc>
              <a:spcBef>
                <a:spcPts val="1440"/>
              </a:spcBef>
              <a:buClr>
                <a:srgbClr val="000000"/>
              </a:buClr>
              <a:buFont typeface="Symbol"/>
              <a:buChar char="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Esta função permite enviar os RMDs (Resumo de Movimento Diário)  e os BPFs (Bilhete de Passagem Ferroviário ou Talonário) ao sistema responsável por faturar os cupons vendidos (TCFL).</a:t>
            </a:r>
            <a:endParaRPr b="0" lang="pt-BR" sz="1800" spc="-1" strike="noStrike">
              <a:latin typeface="Arial"/>
            </a:endParaRPr>
          </a:p>
        </p:txBody>
      </p:sp>
      <p:pic>
        <p:nvPicPr>
          <p:cNvPr id="273" name="Imagem 2" descr=""/>
          <p:cNvPicPr/>
          <p:nvPr/>
        </p:nvPicPr>
        <p:blipFill>
          <a:blip r:embed="rId1"/>
          <a:stretch/>
        </p:blipFill>
        <p:spPr>
          <a:xfrm>
            <a:off x="523080" y="3429000"/>
            <a:ext cx="8340480" cy="6998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CustomShape 1"/>
          <p:cNvSpPr/>
          <p:nvPr/>
        </p:nvSpPr>
        <p:spPr>
          <a:xfrm>
            <a:off x="191520" y="158400"/>
            <a:ext cx="8672040" cy="919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rmAutofit/>
          </a:bodyPr>
          <a:p>
            <a:pPr>
              <a:lnSpc>
                <a:spcPts val="2599"/>
              </a:lnSpc>
            </a:pPr>
            <a:r>
              <a:rPr b="1" lang="pt-BR" sz="2600" spc="-1" strike="noStrike">
                <a:solidFill>
                  <a:srgbClr val="000000"/>
                </a:solidFill>
                <a:latin typeface="Arial"/>
                <a:ea typeface="DejaVu Sans"/>
              </a:rPr>
              <a:t>Administração de Comercial – Evento de Supressão</a:t>
            </a:r>
            <a:br/>
            <a:endParaRPr b="0" lang="pt-BR" sz="2600" spc="-1" strike="noStrike">
              <a:latin typeface="Arial"/>
            </a:endParaRPr>
          </a:p>
        </p:txBody>
      </p:sp>
      <p:sp>
        <p:nvSpPr>
          <p:cNvPr id="275" name="CustomShape 2"/>
          <p:cNvSpPr/>
          <p:nvPr/>
        </p:nvSpPr>
        <p:spPr>
          <a:xfrm>
            <a:off x="322200" y="1574640"/>
            <a:ext cx="842796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343080" indent="-341280">
              <a:lnSpc>
                <a:spcPct val="100000"/>
              </a:lnSpc>
              <a:spcBef>
                <a:spcPts val="1440"/>
              </a:spcBef>
              <a:buClr>
                <a:srgbClr val="000000"/>
              </a:buClr>
              <a:buFont typeface="Symbol"/>
              <a:buChar char="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Esta tela permite suprimir um trem por trechos </a:t>
            </a:r>
            <a:endParaRPr b="0" lang="pt-BR" sz="1800" spc="-1" strike="noStrike">
              <a:latin typeface="Arial"/>
            </a:endParaRPr>
          </a:p>
        </p:txBody>
      </p:sp>
      <p:pic>
        <p:nvPicPr>
          <p:cNvPr id="276" name="Picture 1" descr=""/>
          <p:cNvPicPr/>
          <p:nvPr/>
        </p:nvPicPr>
        <p:blipFill>
          <a:blip r:embed="rId1"/>
          <a:stretch/>
        </p:blipFill>
        <p:spPr>
          <a:xfrm>
            <a:off x="914400" y="2439000"/>
            <a:ext cx="7444080" cy="36828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CustomShape 1"/>
          <p:cNvSpPr/>
          <p:nvPr/>
        </p:nvSpPr>
        <p:spPr>
          <a:xfrm>
            <a:off x="235080" y="431640"/>
            <a:ext cx="8672040" cy="430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rmAutofit/>
          </a:bodyPr>
          <a:p>
            <a:pPr>
              <a:lnSpc>
                <a:spcPts val="2599"/>
              </a:lnSpc>
            </a:pPr>
            <a:r>
              <a:rPr b="1" lang="pt-BR" sz="2600" spc="-1" strike="noStrike">
                <a:solidFill>
                  <a:srgbClr val="000000"/>
                </a:solidFill>
                <a:latin typeface="Arial"/>
                <a:ea typeface="DejaVu Sans"/>
              </a:rPr>
              <a:t>Passagem</a:t>
            </a:r>
            <a:endParaRPr b="0" lang="pt-BR" sz="2600" spc="-1" strike="noStrike">
              <a:latin typeface="Arial"/>
            </a:endParaRPr>
          </a:p>
        </p:txBody>
      </p:sp>
      <p:sp>
        <p:nvSpPr>
          <p:cNvPr id="278" name="CustomShape 2"/>
          <p:cNvSpPr/>
          <p:nvPr/>
        </p:nvSpPr>
        <p:spPr>
          <a:xfrm>
            <a:off x="322200" y="1574640"/>
            <a:ext cx="842796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343080" indent="-341280">
              <a:lnSpc>
                <a:spcPct val="100000"/>
              </a:lnSpc>
              <a:spcBef>
                <a:spcPts val="1440"/>
              </a:spcBef>
              <a:buClr>
                <a:srgbClr val="000000"/>
              </a:buClr>
              <a:buFont typeface="Symbol"/>
              <a:buChar char="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Esta tela permite o gerenciamentos das chancelas utilizadas na ferrovia.</a:t>
            </a:r>
            <a:endParaRPr b="0" lang="pt-BR" sz="1800" spc="-1" strike="noStrike">
              <a:latin typeface="Arial"/>
            </a:endParaRPr>
          </a:p>
        </p:txBody>
      </p:sp>
      <p:pic>
        <p:nvPicPr>
          <p:cNvPr id="279" name="Picture 1" descr=""/>
          <p:cNvPicPr/>
          <p:nvPr/>
        </p:nvPicPr>
        <p:blipFill>
          <a:blip r:embed="rId1"/>
          <a:stretch/>
        </p:blipFill>
        <p:spPr>
          <a:xfrm>
            <a:off x="1097280" y="2871000"/>
            <a:ext cx="6599160" cy="22460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CustomShape 1"/>
          <p:cNvSpPr/>
          <p:nvPr/>
        </p:nvSpPr>
        <p:spPr>
          <a:xfrm>
            <a:off x="191520" y="333360"/>
            <a:ext cx="8672040" cy="371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rmAutofit/>
          </a:bodyPr>
          <a:p>
            <a:pPr>
              <a:lnSpc>
                <a:spcPts val="2599"/>
              </a:lnSpc>
            </a:pPr>
            <a:r>
              <a:rPr b="1" lang="pt-BR" sz="2600" spc="-1" strike="noStrike">
                <a:solidFill>
                  <a:srgbClr val="000000"/>
                </a:solidFill>
                <a:latin typeface="Arial"/>
                <a:ea typeface="DejaVu Sans"/>
              </a:rPr>
              <a:t>Passagem – Cliente Externo</a:t>
            </a:r>
            <a:endParaRPr b="0" lang="pt-BR" sz="2600" spc="-1" strike="noStrike">
              <a:latin typeface="Arial"/>
            </a:endParaRPr>
          </a:p>
        </p:txBody>
      </p:sp>
      <p:pic>
        <p:nvPicPr>
          <p:cNvPr id="281" name="Picture 5" descr=""/>
          <p:cNvPicPr/>
          <p:nvPr/>
        </p:nvPicPr>
        <p:blipFill>
          <a:blip r:embed="rId1"/>
          <a:stretch/>
        </p:blipFill>
        <p:spPr>
          <a:xfrm>
            <a:off x="0" y="1584360"/>
            <a:ext cx="9142200" cy="48024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CustomShape 1"/>
          <p:cNvSpPr/>
          <p:nvPr/>
        </p:nvSpPr>
        <p:spPr>
          <a:xfrm>
            <a:off x="191520" y="333360"/>
            <a:ext cx="8672040" cy="371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rmAutofit/>
          </a:bodyPr>
          <a:p>
            <a:pPr>
              <a:lnSpc>
                <a:spcPts val="2599"/>
              </a:lnSpc>
            </a:pPr>
            <a:r>
              <a:rPr b="1" lang="pt-BR" sz="2600" spc="-1" strike="noStrike">
                <a:solidFill>
                  <a:srgbClr val="000000"/>
                </a:solidFill>
                <a:latin typeface="Arial"/>
                <a:ea typeface="DejaVu Sans"/>
              </a:rPr>
              <a:t>Passagem – Cliente Externo</a:t>
            </a:r>
            <a:endParaRPr b="0" lang="pt-BR" sz="2600" spc="-1" strike="noStrike">
              <a:latin typeface="Arial"/>
            </a:endParaRPr>
          </a:p>
        </p:txBody>
      </p:sp>
      <p:pic>
        <p:nvPicPr>
          <p:cNvPr id="283" name="Picture 3" descr=""/>
          <p:cNvPicPr/>
          <p:nvPr/>
        </p:nvPicPr>
        <p:blipFill>
          <a:blip r:embed="rId1"/>
          <a:stretch/>
        </p:blipFill>
        <p:spPr>
          <a:xfrm>
            <a:off x="78480" y="2002680"/>
            <a:ext cx="9142200" cy="37389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CustomShape 1"/>
          <p:cNvSpPr/>
          <p:nvPr/>
        </p:nvSpPr>
        <p:spPr>
          <a:xfrm>
            <a:off x="191520" y="333360"/>
            <a:ext cx="8672040" cy="371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rmAutofit/>
          </a:bodyPr>
          <a:p>
            <a:pPr>
              <a:lnSpc>
                <a:spcPts val="2599"/>
              </a:lnSpc>
            </a:pPr>
            <a:r>
              <a:rPr b="1" lang="pt-BR" sz="2600" spc="-1" strike="noStrike">
                <a:solidFill>
                  <a:srgbClr val="000000"/>
                </a:solidFill>
                <a:latin typeface="Arial"/>
                <a:ea typeface="DejaVu Sans"/>
              </a:rPr>
              <a:t>Passagem – Cliente Externo</a:t>
            </a:r>
            <a:endParaRPr b="0" lang="pt-BR" sz="2600" spc="-1" strike="noStrike">
              <a:latin typeface="Arial"/>
            </a:endParaRPr>
          </a:p>
        </p:txBody>
      </p:sp>
      <p:pic>
        <p:nvPicPr>
          <p:cNvPr id="285" name="Picture 3" descr=""/>
          <p:cNvPicPr/>
          <p:nvPr/>
        </p:nvPicPr>
        <p:blipFill>
          <a:blip r:embed="rId1"/>
          <a:stretch/>
        </p:blipFill>
        <p:spPr>
          <a:xfrm>
            <a:off x="0" y="1966320"/>
            <a:ext cx="9142200" cy="3428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CustomShape 1"/>
          <p:cNvSpPr/>
          <p:nvPr/>
        </p:nvSpPr>
        <p:spPr>
          <a:xfrm>
            <a:off x="191520" y="333360"/>
            <a:ext cx="8672040" cy="371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rmAutofit/>
          </a:bodyPr>
          <a:p>
            <a:pPr>
              <a:lnSpc>
                <a:spcPts val="2599"/>
              </a:lnSpc>
            </a:pPr>
            <a:r>
              <a:rPr b="1" lang="pt-BR" sz="2600" spc="-1" strike="noStrike">
                <a:solidFill>
                  <a:srgbClr val="000000"/>
                </a:solidFill>
                <a:latin typeface="Arial"/>
                <a:ea typeface="DejaVu Sans"/>
              </a:rPr>
              <a:t>Passagem – Funcionário/Aposentado</a:t>
            </a:r>
            <a:endParaRPr b="0" lang="pt-BR" sz="2600" spc="-1" strike="noStrike">
              <a:latin typeface="Arial"/>
            </a:endParaRPr>
          </a:p>
        </p:txBody>
      </p:sp>
      <p:pic>
        <p:nvPicPr>
          <p:cNvPr id="287" name="Picture 5" descr=""/>
          <p:cNvPicPr/>
          <p:nvPr/>
        </p:nvPicPr>
        <p:blipFill>
          <a:blip r:embed="rId1"/>
          <a:stretch/>
        </p:blipFill>
        <p:spPr>
          <a:xfrm>
            <a:off x="0" y="2711520"/>
            <a:ext cx="9142200" cy="14331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CustomShape 1"/>
          <p:cNvSpPr/>
          <p:nvPr/>
        </p:nvSpPr>
        <p:spPr>
          <a:xfrm>
            <a:off x="191520" y="333360"/>
            <a:ext cx="8672040" cy="371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rmAutofit/>
          </a:bodyPr>
          <a:p>
            <a:pPr>
              <a:lnSpc>
                <a:spcPts val="2599"/>
              </a:lnSpc>
            </a:pPr>
            <a:r>
              <a:rPr b="1" lang="pt-BR" sz="2600" spc="-1" strike="noStrike">
                <a:solidFill>
                  <a:srgbClr val="000000"/>
                </a:solidFill>
                <a:latin typeface="Arial"/>
                <a:ea typeface="DejaVu Sans"/>
              </a:rPr>
              <a:t>Passagem – Funcionário/Aposentado</a:t>
            </a:r>
            <a:endParaRPr b="0" lang="pt-BR" sz="2600" spc="-1" strike="noStrike">
              <a:latin typeface="Arial"/>
            </a:endParaRPr>
          </a:p>
        </p:txBody>
      </p:sp>
      <p:pic>
        <p:nvPicPr>
          <p:cNvPr id="289" name="Picture 1" descr=""/>
          <p:cNvPicPr/>
          <p:nvPr/>
        </p:nvPicPr>
        <p:blipFill>
          <a:blip r:embed="rId1"/>
          <a:stretch/>
        </p:blipFill>
        <p:spPr>
          <a:xfrm>
            <a:off x="0" y="1623240"/>
            <a:ext cx="9142200" cy="50551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CustomShape 1"/>
          <p:cNvSpPr/>
          <p:nvPr/>
        </p:nvSpPr>
        <p:spPr>
          <a:xfrm>
            <a:off x="191520" y="333360"/>
            <a:ext cx="8672040" cy="371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rmAutofit/>
          </a:bodyPr>
          <a:p>
            <a:pPr>
              <a:lnSpc>
                <a:spcPts val="2599"/>
              </a:lnSpc>
            </a:pPr>
            <a:r>
              <a:rPr b="1" lang="pt-BR" sz="2600" spc="-1" strike="noStrike">
                <a:solidFill>
                  <a:srgbClr val="000000"/>
                </a:solidFill>
                <a:latin typeface="Arial"/>
                <a:ea typeface="DejaVu Sans"/>
              </a:rPr>
              <a:t>Passagem – Funcionário/Aposentado</a:t>
            </a:r>
            <a:endParaRPr b="0" lang="pt-BR" sz="2600" spc="-1" strike="noStrike">
              <a:latin typeface="Arial"/>
            </a:endParaRPr>
          </a:p>
        </p:txBody>
      </p:sp>
      <p:pic>
        <p:nvPicPr>
          <p:cNvPr id="291" name="Picture 1" descr=""/>
          <p:cNvPicPr/>
          <p:nvPr/>
        </p:nvPicPr>
        <p:blipFill>
          <a:blip r:embed="rId1"/>
          <a:stretch/>
        </p:blipFill>
        <p:spPr>
          <a:xfrm>
            <a:off x="0" y="2058120"/>
            <a:ext cx="9142200" cy="40287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CustomShape 1"/>
          <p:cNvSpPr/>
          <p:nvPr/>
        </p:nvSpPr>
        <p:spPr>
          <a:xfrm>
            <a:off x="191520" y="333360"/>
            <a:ext cx="8672040" cy="371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rmAutofit/>
          </a:bodyPr>
          <a:p>
            <a:pPr>
              <a:lnSpc>
                <a:spcPts val="2599"/>
              </a:lnSpc>
            </a:pPr>
            <a:r>
              <a:rPr b="1" lang="pt-BR" sz="2600" spc="-1" strike="noStrike">
                <a:solidFill>
                  <a:srgbClr val="000000"/>
                </a:solidFill>
                <a:latin typeface="Arial"/>
                <a:ea typeface="DejaVu Sans"/>
              </a:rPr>
              <a:t>Passagem – Não Remunerado</a:t>
            </a:r>
            <a:endParaRPr b="0" lang="pt-BR" sz="2600" spc="-1" strike="noStrike">
              <a:latin typeface="Arial"/>
            </a:endParaRPr>
          </a:p>
        </p:txBody>
      </p:sp>
      <p:pic>
        <p:nvPicPr>
          <p:cNvPr id="293" name="Picture 3" descr=""/>
          <p:cNvPicPr/>
          <p:nvPr/>
        </p:nvPicPr>
        <p:blipFill>
          <a:blip r:embed="rId1"/>
          <a:stretch/>
        </p:blipFill>
        <p:spPr>
          <a:xfrm>
            <a:off x="439920" y="1597320"/>
            <a:ext cx="8262720" cy="47890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CustomShape 1"/>
          <p:cNvSpPr/>
          <p:nvPr/>
        </p:nvSpPr>
        <p:spPr>
          <a:xfrm>
            <a:off x="457200" y="1571400"/>
            <a:ext cx="8226360" cy="474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231840" indent="-230040">
              <a:lnSpc>
                <a:spcPct val="100000"/>
              </a:lnSpc>
              <a:spcBef>
                <a:spcPts val="1199"/>
              </a:spcBef>
              <a:buClr>
                <a:srgbClr val="000000"/>
              </a:buClr>
              <a:buSzPct val="80000"/>
              <a:buFont typeface="Arial"/>
              <a:buChar char="•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Código do SGP Web</a:t>
            </a:r>
            <a:endParaRPr b="0" lang="pt-BR" sz="1800" spc="-1" strike="noStrike">
              <a:latin typeface="Arial"/>
            </a:endParaRPr>
          </a:p>
          <a:p>
            <a:pPr marL="231840" indent="-230040">
              <a:lnSpc>
                <a:spcPct val="100000"/>
              </a:lnSpc>
              <a:spcBef>
                <a:spcPts val="1199"/>
              </a:spcBef>
              <a:buClr>
                <a:srgbClr val="000000"/>
              </a:buClr>
              <a:buSzPct val="80000"/>
              <a:buFont typeface="Arial"/>
              <a:buChar char="•"/>
            </a:pPr>
            <a:r>
              <a:rPr b="0" lang="pt-BR" sz="1800" spc="-1" strike="noStrike" u="sng">
                <a:solidFill>
                  <a:srgbClr val="0033cc"/>
                </a:solidFill>
                <a:uFillTx/>
                <a:latin typeface="Arial"/>
                <a:ea typeface="DejaVu Sans"/>
                <a:hlinkClick r:id="rId1"/>
              </a:rPr>
              <a:t>https://vale-devops.visualstudio.com/SGP%20WEB/_git/SGP_WEB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126" name="CustomShape 2"/>
          <p:cNvSpPr/>
          <p:nvPr/>
        </p:nvSpPr>
        <p:spPr>
          <a:xfrm>
            <a:off x="461160" y="158400"/>
            <a:ext cx="7531920" cy="78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ts val="2599"/>
              </a:lnSpc>
            </a:pPr>
            <a:r>
              <a:rPr b="1" lang="pt-BR" sz="2600" spc="-1" strike="noStrike">
                <a:solidFill>
                  <a:srgbClr val="000000"/>
                </a:solidFill>
                <a:latin typeface="Arial"/>
                <a:ea typeface="DejaVu Sans"/>
              </a:rPr>
              <a:t>KT Técnico</a:t>
            </a:r>
            <a:endParaRPr b="0" lang="pt-BR" sz="2600" spc="-1" strike="noStrike">
              <a:latin typeface="Arial"/>
            </a:endParaRPr>
          </a:p>
        </p:txBody>
      </p:sp>
      <p:pic>
        <p:nvPicPr>
          <p:cNvPr id="127" name="Picture 4" descr=""/>
          <p:cNvPicPr/>
          <p:nvPr/>
        </p:nvPicPr>
        <p:blipFill>
          <a:blip r:embed="rId2"/>
          <a:stretch/>
        </p:blipFill>
        <p:spPr>
          <a:xfrm>
            <a:off x="461160" y="2423880"/>
            <a:ext cx="7535520" cy="40809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CustomShape 1"/>
          <p:cNvSpPr/>
          <p:nvPr/>
        </p:nvSpPr>
        <p:spPr>
          <a:xfrm>
            <a:off x="191520" y="333360"/>
            <a:ext cx="8672040" cy="371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rmAutofit/>
          </a:bodyPr>
          <a:p>
            <a:pPr>
              <a:lnSpc>
                <a:spcPts val="2599"/>
              </a:lnSpc>
            </a:pPr>
            <a:r>
              <a:rPr b="1" lang="pt-BR" sz="2600" spc="-1" strike="noStrike">
                <a:solidFill>
                  <a:srgbClr val="000000"/>
                </a:solidFill>
                <a:latin typeface="Arial"/>
                <a:ea typeface="DejaVu Sans"/>
              </a:rPr>
              <a:t>Passagem – Não Remunerado</a:t>
            </a:r>
            <a:endParaRPr b="0" lang="pt-BR" sz="2600" spc="-1" strike="noStrike">
              <a:latin typeface="Arial"/>
            </a:endParaRPr>
          </a:p>
        </p:txBody>
      </p:sp>
      <p:pic>
        <p:nvPicPr>
          <p:cNvPr id="295" name="Picture 1" descr=""/>
          <p:cNvPicPr/>
          <p:nvPr/>
        </p:nvPicPr>
        <p:blipFill>
          <a:blip r:embed="rId1"/>
          <a:stretch/>
        </p:blipFill>
        <p:spPr>
          <a:xfrm>
            <a:off x="0" y="1694880"/>
            <a:ext cx="9142200" cy="48279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CustomShape 1"/>
          <p:cNvSpPr/>
          <p:nvPr/>
        </p:nvSpPr>
        <p:spPr>
          <a:xfrm>
            <a:off x="191520" y="333360"/>
            <a:ext cx="8672040" cy="371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rmAutofit/>
          </a:bodyPr>
          <a:p>
            <a:pPr>
              <a:lnSpc>
                <a:spcPts val="2599"/>
              </a:lnSpc>
            </a:pPr>
            <a:r>
              <a:rPr b="1" lang="pt-BR" sz="2600" spc="-1" strike="noStrike">
                <a:solidFill>
                  <a:srgbClr val="000000"/>
                </a:solidFill>
                <a:latin typeface="Arial"/>
                <a:ea typeface="DejaVu Sans"/>
              </a:rPr>
              <a:t>Passagem – Conta Corrente</a:t>
            </a:r>
            <a:endParaRPr b="0" lang="pt-BR" sz="2600" spc="-1" strike="noStrike">
              <a:latin typeface="Arial"/>
            </a:endParaRPr>
          </a:p>
        </p:txBody>
      </p:sp>
      <p:pic>
        <p:nvPicPr>
          <p:cNvPr id="297" name="Picture 2" descr=""/>
          <p:cNvPicPr/>
          <p:nvPr/>
        </p:nvPicPr>
        <p:blipFill>
          <a:blip r:embed="rId1"/>
          <a:stretch/>
        </p:blipFill>
        <p:spPr>
          <a:xfrm>
            <a:off x="376200" y="1911240"/>
            <a:ext cx="8302320" cy="1036440"/>
          </a:xfrm>
          <a:prstGeom prst="rect">
            <a:avLst/>
          </a:prstGeom>
          <a:ln>
            <a:noFill/>
          </a:ln>
        </p:spPr>
      </p:pic>
      <p:pic>
        <p:nvPicPr>
          <p:cNvPr id="298" name="Picture 3" descr=""/>
          <p:cNvPicPr/>
          <p:nvPr/>
        </p:nvPicPr>
        <p:blipFill>
          <a:blip r:embed="rId2"/>
          <a:stretch/>
        </p:blipFill>
        <p:spPr>
          <a:xfrm>
            <a:off x="419760" y="3088800"/>
            <a:ext cx="8302320" cy="21286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CustomShape 1"/>
          <p:cNvSpPr/>
          <p:nvPr/>
        </p:nvSpPr>
        <p:spPr>
          <a:xfrm>
            <a:off x="191520" y="333360"/>
            <a:ext cx="8672040" cy="371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rmAutofit/>
          </a:bodyPr>
          <a:p>
            <a:pPr>
              <a:lnSpc>
                <a:spcPts val="2599"/>
              </a:lnSpc>
            </a:pPr>
            <a:r>
              <a:rPr b="1" lang="pt-BR" sz="2600" spc="-1" strike="noStrike">
                <a:solidFill>
                  <a:srgbClr val="000000"/>
                </a:solidFill>
                <a:latin typeface="Arial"/>
                <a:ea typeface="DejaVu Sans"/>
              </a:rPr>
              <a:t>Passagem – Conta Corrente</a:t>
            </a:r>
            <a:endParaRPr b="0" lang="pt-BR" sz="2600" spc="-1" strike="noStrike">
              <a:latin typeface="Arial"/>
            </a:endParaRPr>
          </a:p>
        </p:txBody>
      </p:sp>
      <p:pic>
        <p:nvPicPr>
          <p:cNvPr id="300" name="Picture 2" descr=""/>
          <p:cNvPicPr/>
          <p:nvPr/>
        </p:nvPicPr>
        <p:blipFill>
          <a:blip r:embed="rId1"/>
          <a:stretch/>
        </p:blipFill>
        <p:spPr>
          <a:xfrm>
            <a:off x="257040" y="1566720"/>
            <a:ext cx="8631000" cy="47196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CustomShape 1"/>
          <p:cNvSpPr/>
          <p:nvPr/>
        </p:nvSpPr>
        <p:spPr>
          <a:xfrm>
            <a:off x="191520" y="333360"/>
            <a:ext cx="8672040" cy="371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rmAutofit/>
          </a:bodyPr>
          <a:p>
            <a:pPr>
              <a:lnSpc>
                <a:spcPts val="2599"/>
              </a:lnSpc>
            </a:pPr>
            <a:r>
              <a:rPr b="1" lang="pt-BR" sz="2600" spc="-1" strike="noStrike">
                <a:solidFill>
                  <a:srgbClr val="000000"/>
                </a:solidFill>
                <a:latin typeface="Arial"/>
                <a:ea typeface="DejaVu Sans"/>
              </a:rPr>
              <a:t>Passagem – Reserva</a:t>
            </a:r>
            <a:endParaRPr b="0" lang="pt-BR" sz="2600" spc="-1" strike="noStrike">
              <a:latin typeface="Arial"/>
            </a:endParaRPr>
          </a:p>
        </p:txBody>
      </p:sp>
      <p:sp>
        <p:nvSpPr>
          <p:cNvPr id="302" name="CustomShape 2"/>
          <p:cNvSpPr/>
          <p:nvPr/>
        </p:nvSpPr>
        <p:spPr>
          <a:xfrm>
            <a:off x="322200" y="1574640"/>
            <a:ext cx="842796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343080" indent="-341280">
              <a:lnSpc>
                <a:spcPct val="100000"/>
              </a:lnSpc>
              <a:spcBef>
                <a:spcPts val="1440"/>
              </a:spcBef>
              <a:buClr>
                <a:srgbClr val="000000"/>
              </a:buClr>
              <a:buFont typeface="Symbol"/>
              <a:buChar char="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Esta tela permite realizar reserva de passagem</a:t>
            </a:r>
            <a:endParaRPr b="0" lang="pt-BR" sz="1800" spc="-1" strike="noStrike">
              <a:latin typeface="Arial"/>
            </a:endParaRPr>
          </a:p>
        </p:txBody>
      </p:sp>
      <p:pic>
        <p:nvPicPr>
          <p:cNvPr id="303" name="Picture 1" descr=""/>
          <p:cNvPicPr/>
          <p:nvPr/>
        </p:nvPicPr>
        <p:blipFill>
          <a:blip r:embed="rId1"/>
          <a:stretch/>
        </p:blipFill>
        <p:spPr>
          <a:xfrm>
            <a:off x="322200" y="2502000"/>
            <a:ext cx="8254080" cy="21758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CustomShape 1"/>
          <p:cNvSpPr/>
          <p:nvPr/>
        </p:nvSpPr>
        <p:spPr>
          <a:xfrm>
            <a:off x="191520" y="333360"/>
            <a:ext cx="8672040" cy="371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rmAutofit/>
          </a:bodyPr>
          <a:p>
            <a:pPr>
              <a:lnSpc>
                <a:spcPts val="2599"/>
              </a:lnSpc>
            </a:pPr>
            <a:r>
              <a:rPr b="1" lang="pt-BR" sz="2600" spc="-1" strike="noStrike">
                <a:solidFill>
                  <a:srgbClr val="000000"/>
                </a:solidFill>
                <a:latin typeface="Arial"/>
                <a:ea typeface="DejaVu Sans"/>
              </a:rPr>
              <a:t>Passagem – Reserva</a:t>
            </a:r>
            <a:endParaRPr b="0" lang="pt-BR" sz="2600" spc="-1" strike="noStrike">
              <a:latin typeface="Arial"/>
            </a:endParaRPr>
          </a:p>
        </p:txBody>
      </p:sp>
      <p:pic>
        <p:nvPicPr>
          <p:cNvPr id="305" name="Picture 1" descr=""/>
          <p:cNvPicPr/>
          <p:nvPr/>
        </p:nvPicPr>
        <p:blipFill>
          <a:blip r:embed="rId1"/>
          <a:stretch/>
        </p:blipFill>
        <p:spPr>
          <a:xfrm>
            <a:off x="0" y="1944000"/>
            <a:ext cx="9142200" cy="42912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CustomShape 1"/>
          <p:cNvSpPr/>
          <p:nvPr/>
        </p:nvSpPr>
        <p:spPr>
          <a:xfrm>
            <a:off x="191520" y="333360"/>
            <a:ext cx="8672040" cy="371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rmAutofit/>
          </a:bodyPr>
          <a:p>
            <a:pPr>
              <a:lnSpc>
                <a:spcPts val="2599"/>
              </a:lnSpc>
            </a:pPr>
            <a:r>
              <a:rPr b="1" lang="pt-BR" sz="2600" spc="-1" strike="noStrike">
                <a:solidFill>
                  <a:srgbClr val="000000"/>
                </a:solidFill>
                <a:latin typeface="Arial"/>
                <a:ea typeface="DejaVu Sans"/>
              </a:rPr>
              <a:t>Passagem – Reserva</a:t>
            </a:r>
            <a:endParaRPr b="0" lang="pt-BR" sz="2600" spc="-1" strike="noStrike">
              <a:latin typeface="Arial"/>
            </a:endParaRPr>
          </a:p>
        </p:txBody>
      </p:sp>
      <p:pic>
        <p:nvPicPr>
          <p:cNvPr id="307" name="Picture 1" descr=""/>
          <p:cNvPicPr/>
          <p:nvPr/>
        </p:nvPicPr>
        <p:blipFill>
          <a:blip r:embed="rId1"/>
          <a:stretch/>
        </p:blipFill>
        <p:spPr>
          <a:xfrm>
            <a:off x="0" y="1967040"/>
            <a:ext cx="9142200" cy="39844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CustomShape 1"/>
          <p:cNvSpPr/>
          <p:nvPr/>
        </p:nvSpPr>
        <p:spPr>
          <a:xfrm>
            <a:off x="191520" y="333360"/>
            <a:ext cx="8672040" cy="371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rmAutofit/>
          </a:bodyPr>
          <a:p>
            <a:pPr>
              <a:lnSpc>
                <a:spcPts val="2599"/>
              </a:lnSpc>
            </a:pPr>
            <a:r>
              <a:rPr b="1" lang="pt-BR" sz="2600" spc="-1" strike="noStrike">
                <a:solidFill>
                  <a:srgbClr val="000000"/>
                </a:solidFill>
                <a:latin typeface="Arial"/>
                <a:ea typeface="DejaVu Sans"/>
              </a:rPr>
              <a:t>Passagem – Reserva</a:t>
            </a:r>
            <a:endParaRPr b="0" lang="pt-BR" sz="2600" spc="-1" strike="noStrike">
              <a:latin typeface="Arial"/>
            </a:endParaRPr>
          </a:p>
        </p:txBody>
      </p:sp>
      <p:pic>
        <p:nvPicPr>
          <p:cNvPr id="309" name="Picture 1" descr=""/>
          <p:cNvPicPr/>
          <p:nvPr/>
        </p:nvPicPr>
        <p:blipFill>
          <a:blip r:embed="rId1"/>
          <a:stretch/>
        </p:blipFill>
        <p:spPr>
          <a:xfrm>
            <a:off x="478800" y="2467800"/>
            <a:ext cx="8192880" cy="20491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CustomShape 1"/>
          <p:cNvSpPr/>
          <p:nvPr/>
        </p:nvSpPr>
        <p:spPr>
          <a:xfrm>
            <a:off x="191520" y="333360"/>
            <a:ext cx="8672040" cy="371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rmAutofit/>
          </a:bodyPr>
          <a:p>
            <a:pPr>
              <a:lnSpc>
                <a:spcPts val="2599"/>
              </a:lnSpc>
            </a:pPr>
            <a:r>
              <a:rPr b="1" lang="pt-BR" sz="2600" spc="-1" strike="noStrike">
                <a:solidFill>
                  <a:srgbClr val="000000"/>
                </a:solidFill>
                <a:latin typeface="Arial"/>
                <a:ea typeface="DejaVu Sans"/>
              </a:rPr>
              <a:t>Passagem – Manutenção de Passagem</a:t>
            </a:r>
            <a:endParaRPr b="0" lang="pt-BR" sz="2600" spc="-1" strike="noStrike">
              <a:latin typeface="Arial"/>
            </a:endParaRPr>
          </a:p>
        </p:txBody>
      </p:sp>
      <p:pic>
        <p:nvPicPr>
          <p:cNvPr id="311" name="Picture 3" descr=""/>
          <p:cNvPicPr/>
          <p:nvPr/>
        </p:nvPicPr>
        <p:blipFill>
          <a:blip r:embed="rId1"/>
          <a:stretch/>
        </p:blipFill>
        <p:spPr>
          <a:xfrm>
            <a:off x="0" y="2238120"/>
            <a:ext cx="9142200" cy="3372840"/>
          </a:xfrm>
          <a:prstGeom prst="rect">
            <a:avLst/>
          </a:prstGeom>
          <a:ln>
            <a:noFill/>
          </a:ln>
        </p:spPr>
      </p:pic>
      <p:sp>
        <p:nvSpPr>
          <p:cNvPr id="312" name="CustomShape 2"/>
          <p:cNvSpPr/>
          <p:nvPr/>
        </p:nvSpPr>
        <p:spPr>
          <a:xfrm>
            <a:off x="322200" y="1574640"/>
            <a:ext cx="842796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343080" indent="-341280">
              <a:lnSpc>
                <a:spcPct val="100000"/>
              </a:lnSpc>
              <a:spcBef>
                <a:spcPts val="1440"/>
              </a:spcBef>
              <a:buClr>
                <a:srgbClr val="000000"/>
              </a:buClr>
              <a:buFont typeface="Symbol"/>
              <a:buChar char="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Esta tela permite ao usuário efetuar manutenção nos dados de uma passagem.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CustomShape 1"/>
          <p:cNvSpPr/>
          <p:nvPr/>
        </p:nvSpPr>
        <p:spPr>
          <a:xfrm>
            <a:off x="191520" y="333360"/>
            <a:ext cx="8672040" cy="371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rmAutofit fontScale="42000"/>
          </a:bodyPr>
          <a:p>
            <a:pPr>
              <a:lnSpc>
                <a:spcPts val="2599"/>
              </a:lnSpc>
            </a:pPr>
            <a:r>
              <a:rPr b="1" lang="pt-BR" sz="2600" spc="-1" strike="noStrike">
                <a:solidFill>
                  <a:srgbClr val="000000"/>
                </a:solidFill>
                <a:latin typeface="Arial"/>
                <a:ea typeface="DejaVu Sans"/>
              </a:rPr>
              <a:t>Passagem – Manutenção de Passagem – Cliente Externo</a:t>
            </a:r>
            <a:endParaRPr b="0" lang="pt-BR" sz="2600" spc="-1" strike="noStrike">
              <a:latin typeface="Arial"/>
            </a:endParaRPr>
          </a:p>
        </p:txBody>
      </p:sp>
      <p:sp>
        <p:nvSpPr>
          <p:cNvPr id="314" name="CustomShape 2"/>
          <p:cNvSpPr/>
          <p:nvPr/>
        </p:nvSpPr>
        <p:spPr>
          <a:xfrm>
            <a:off x="322200" y="1574640"/>
            <a:ext cx="842796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343080" indent="-341280">
              <a:lnSpc>
                <a:spcPct val="100000"/>
              </a:lnSpc>
              <a:spcBef>
                <a:spcPts val="1440"/>
              </a:spcBef>
              <a:buClr>
                <a:srgbClr val="000000"/>
              </a:buClr>
              <a:buFont typeface="Symbol"/>
              <a:buChar char="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Esta tela permite ao usuário efetuar cadastro manual de uma passagem.</a:t>
            </a:r>
            <a:endParaRPr b="0" lang="pt-BR" sz="1800" spc="-1" strike="noStrike">
              <a:latin typeface="Arial"/>
            </a:endParaRPr>
          </a:p>
        </p:txBody>
      </p:sp>
      <p:pic>
        <p:nvPicPr>
          <p:cNvPr id="315" name="Picture 1" descr=""/>
          <p:cNvPicPr/>
          <p:nvPr/>
        </p:nvPicPr>
        <p:blipFill>
          <a:blip r:embed="rId1"/>
          <a:stretch/>
        </p:blipFill>
        <p:spPr>
          <a:xfrm>
            <a:off x="613800" y="2221200"/>
            <a:ext cx="7914240" cy="41623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CustomShape 1"/>
          <p:cNvSpPr/>
          <p:nvPr/>
        </p:nvSpPr>
        <p:spPr>
          <a:xfrm>
            <a:off x="191520" y="333360"/>
            <a:ext cx="8672040" cy="371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rmAutofit fontScale="42000"/>
          </a:bodyPr>
          <a:p>
            <a:pPr>
              <a:lnSpc>
                <a:spcPts val="2599"/>
              </a:lnSpc>
            </a:pPr>
            <a:r>
              <a:rPr b="1" lang="pt-BR" sz="2600" spc="-1" strike="noStrike">
                <a:solidFill>
                  <a:srgbClr val="000000"/>
                </a:solidFill>
                <a:latin typeface="Arial"/>
                <a:ea typeface="DejaVu Sans"/>
              </a:rPr>
              <a:t>Passagem – Manutenção de Passagem – Cliente Externo</a:t>
            </a:r>
            <a:endParaRPr b="0" lang="pt-BR" sz="2600" spc="-1" strike="noStrike">
              <a:latin typeface="Arial"/>
            </a:endParaRPr>
          </a:p>
        </p:txBody>
      </p:sp>
      <p:pic>
        <p:nvPicPr>
          <p:cNvPr id="317" name="Picture 1" descr=""/>
          <p:cNvPicPr/>
          <p:nvPr/>
        </p:nvPicPr>
        <p:blipFill>
          <a:blip r:embed="rId1"/>
          <a:stretch/>
        </p:blipFill>
        <p:spPr>
          <a:xfrm>
            <a:off x="444240" y="2118240"/>
            <a:ext cx="8123400" cy="37360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CustomShape 1"/>
          <p:cNvSpPr/>
          <p:nvPr/>
        </p:nvSpPr>
        <p:spPr>
          <a:xfrm>
            <a:off x="457200" y="1571400"/>
            <a:ext cx="8226360" cy="474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 fontScale="87000"/>
          </a:bodyPr>
          <a:p>
            <a:pPr marL="231840" indent="-230040">
              <a:lnSpc>
                <a:spcPct val="100000"/>
              </a:lnSpc>
              <a:spcBef>
                <a:spcPts val="1199"/>
              </a:spcBef>
              <a:buClr>
                <a:srgbClr val="000000"/>
              </a:buClr>
              <a:buSzPct val="80000"/>
              <a:buFont typeface="Arial"/>
              <a:buChar char="•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Ambientes Existentes (DEV, HOM, PROD, etc.):</a:t>
            </a:r>
            <a:endParaRPr b="0" lang="pt-BR" sz="1800" spc="-1" strike="noStrike">
              <a:latin typeface="Arial"/>
            </a:endParaRPr>
          </a:p>
          <a:p>
            <a:pPr marL="231840" indent="-230040">
              <a:lnSpc>
                <a:spcPct val="100000"/>
              </a:lnSpc>
              <a:spcBef>
                <a:spcPts val="1199"/>
              </a:spcBef>
              <a:buClr>
                <a:srgbClr val="000000"/>
              </a:buClr>
              <a:buSzPct val="80000"/>
              <a:buFont typeface="Arial"/>
              <a:buChar char="•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Desenvolvimento: </a:t>
            </a:r>
            <a:endParaRPr b="0" lang="pt-BR" sz="1800" spc="-1" strike="noStrike">
              <a:latin typeface="Arial"/>
            </a:endParaRPr>
          </a:p>
          <a:p>
            <a:pPr marL="231840" indent="-230040">
              <a:lnSpc>
                <a:spcPct val="100000"/>
              </a:lnSpc>
              <a:spcBef>
                <a:spcPts val="1199"/>
              </a:spcBef>
              <a:buClr>
                <a:srgbClr val="000000"/>
              </a:buClr>
              <a:buSzPct val="80000"/>
              <a:buFont typeface="Arial"/>
              <a:buChar char="•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Link http://dsv239/sgpweb 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endParaRPr b="0" lang="pt-BR" sz="1800" spc="-1" strike="noStrike">
              <a:latin typeface="Arial"/>
            </a:endParaRPr>
          </a:p>
          <a:p>
            <a:pPr marL="231840" indent="-230040">
              <a:lnSpc>
                <a:spcPct val="100000"/>
              </a:lnSpc>
              <a:spcBef>
                <a:spcPts val="1199"/>
              </a:spcBef>
              <a:buClr>
                <a:srgbClr val="000000"/>
              </a:buClr>
              <a:buSzPct val="80000"/>
              <a:buFont typeface="Arial"/>
              <a:buChar char="•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Homologação: </a:t>
            </a:r>
            <a:endParaRPr b="0" lang="pt-BR" sz="1800" spc="-1" strike="noStrike">
              <a:latin typeface="Arial"/>
            </a:endParaRPr>
          </a:p>
          <a:p>
            <a:pPr marL="231840" indent="-230040">
              <a:lnSpc>
                <a:spcPct val="100000"/>
              </a:lnSpc>
              <a:spcBef>
                <a:spcPts val="1199"/>
              </a:spcBef>
              <a:buClr>
                <a:srgbClr val="000000"/>
              </a:buClr>
              <a:buSzPct val="80000"/>
              <a:buFont typeface="Arial"/>
              <a:buChar char="•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Link http://hom234/sgpweb </a:t>
            </a:r>
            <a:endParaRPr b="0" lang="pt-BR" sz="1800" spc="-1" strike="noStrike">
              <a:latin typeface="Arial"/>
            </a:endParaRPr>
          </a:p>
          <a:p>
            <a:pPr marL="231840" indent="-230040">
              <a:lnSpc>
                <a:spcPct val="100000"/>
              </a:lnSpc>
              <a:spcBef>
                <a:spcPts val="1199"/>
              </a:spcBef>
              <a:buClr>
                <a:srgbClr val="000000"/>
              </a:buClr>
              <a:buSzPct val="80000"/>
              <a:buFont typeface="Arial"/>
              <a:buChar char="•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Link http://hom235/sgpweb 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endParaRPr b="0" lang="pt-BR" sz="1800" spc="-1" strike="noStrike">
              <a:latin typeface="Arial"/>
            </a:endParaRPr>
          </a:p>
          <a:p>
            <a:pPr marL="231840" indent="-230040">
              <a:lnSpc>
                <a:spcPct val="100000"/>
              </a:lnSpc>
              <a:spcBef>
                <a:spcPts val="1199"/>
              </a:spcBef>
              <a:buClr>
                <a:srgbClr val="000000"/>
              </a:buClr>
              <a:buSzPct val="80000"/>
              <a:buFont typeface="Arial"/>
              <a:buChar char="•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Produção: </a:t>
            </a:r>
            <a:endParaRPr b="0" lang="pt-BR" sz="1800" spc="-1" strike="noStrike">
              <a:latin typeface="Arial"/>
            </a:endParaRPr>
          </a:p>
          <a:p>
            <a:pPr marL="231840" indent="-230040">
              <a:lnSpc>
                <a:spcPct val="100000"/>
              </a:lnSpc>
              <a:spcBef>
                <a:spcPts val="1199"/>
              </a:spcBef>
              <a:buClr>
                <a:srgbClr val="000000"/>
              </a:buClr>
              <a:buSzPct val="80000"/>
              <a:buFont typeface="Arial"/>
              <a:buChar char="•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Link http://prd296/sgpweb </a:t>
            </a:r>
            <a:endParaRPr b="0" lang="pt-BR" sz="1800" spc="-1" strike="noStrike">
              <a:latin typeface="Arial"/>
            </a:endParaRPr>
          </a:p>
          <a:p>
            <a:pPr marL="231840" indent="-230040">
              <a:lnSpc>
                <a:spcPct val="100000"/>
              </a:lnSpc>
              <a:spcBef>
                <a:spcPts val="1199"/>
              </a:spcBef>
              <a:buClr>
                <a:srgbClr val="000000"/>
              </a:buClr>
              <a:buSzPct val="80000"/>
              <a:buFont typeface="Arial"/>
              <a:buChar char="•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Link http://prd297/sgpweb </a:t>
            </a:r>
            <a:endParaRPr b="0" lang="pt-BR" sz="1800" spc="-1" strike="noStrike">
              <a:latin typeface="Arial"/>
            </a:endParaRPr>
          </a:p>
          <a:p>
            <a:pPr marL="231840" indent="-230040">
              <a:lnSpc>
                <a:spcPct val="100000"/>
              </a:lnSpc>
              <a:spcBef>
                <a:spcPts val="1199"/>
              </a:spcBef>
              <a:buClr>
                <a:srgbClr val="000000"/>
              </a:buClr>
              <a:buSzPct val="80000"/>
              <a:buFont typeface="Arial"/>
              <a:buChar char="•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Link http://prd298/sgpweb </a:t>
            </a:r>
            <a:endParaRPr b="0" lang="pt-BR" sz="1800" spc="-1" strike="noStrike">
              <a:latin typeface="Arial"/>
            </a:endParaRPr>
          </a:p>
          <a:p>
            <a:pPr marL="231840" indent="-230040">
              <a:lnSpc>
                <a:spcPct val="100000"/>
              </a:lnSpc>
              <a:spcBef>
                <a:spcPts val="1199"/>
              </a:spcBef>
              <a:buClr>
                <a:srgbClr val="000000"/>
              </a:buClr>
              <a:buSzPct val="80000"/>
              <a:buFont typeface="Arial"/>
              <a:buChar char="•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Link http://sgpweb/sgpweb 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129" name="CustomShape 2"/>
          <p:cNvSpPr/>
          <p:nvPr/>
        </p:nvSpPr>
        <p:spPr>
          <a:xfrm>
            <a:off x="461160" y="158400"/>
            <a:ext cx="7531920" cy="78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ts val="2599"/>
              </a:lnSpc>
            </a:pPr>
            <a:r>
              <a:rPr b="1" lang="pt-BR" sz="2600" spc="-1" strike="noStrike">
                <a:solidFill>
                  <a:srgbClr val="000000"/>
                </a:solidFill>
                <a:latin typeface="Arial"/>
                <a:ea typeface="DejaVu Sans"/>
              </a:rPr>
              <a:t>KT Técnico</a:t>
            </a:r>
            <a:endParaRPr b="0" lang="pt-BR" sz="2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CustomShape 1"/>
          <p:cNvSpPr/>
          <p:nvPr/>
        </p:nvSpPr>
        <p:spPr>
          <a:xfrm>
            <a:off x="191520" y="333360"/>
            <a:ext cx="8672040" cy="371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rmAutofit fontScale="42000"/>
          </a:bodyPr>
          <a:p>
            <a:pPr>
              <a:lnSpc>
                <a:spcPts val="2599"/>
              </a:lnSpc>
            </a:pPr>
            <a:r>
              <a:rPr b="1" lang="pt-BR" sz="2600" spc="-1" strike="noStrike">
                <a:solidFill>
                  <a:srgbClr val="000000"/>
                </a:solidFill>
                <a:latin typeface="Arial"/>
                <a:ea typeface="DejaVu Sans"/>
              </a:rPr>
              <a:t>Passagem – Manutenção de Passagem – Cliente Externo</a:t>
            </a:r>
            <a:endParaRPr b="0" lang="pt-BR" sz="2600" spc="-1" strike="noStrike">
              <a:latin typeface="Arial"/>
            </a:endParaRPr>
          </a:p>
        </p:txBody>
      </p:sp>
      <p:pic>
        <p:nvPicPr>
          <p:cNvPr id="319" name="Picture 1" descr=""/>
          <p:cNvPicPr/>
          <p:nvPr/>
        </p:nvPicPr>
        <p:blipFill>
          <a:blip r:embed="rId1"/>
          <a:stretch/>
        </p:blipFill>
        <p:spPr>
          <a:xfrm>
            <a:off x="191520" y="2308320"/>
            <a:ext cx="8818200" cy="32374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CustomShape 1"/>
          <p:cNvSpPr/>
          <p:nvPr/>
        </p:nvSpPr>
        <p:spPr>
          <a:xfrm>
            <a:off x="235080" y="184680"/>
            <a:ext cx="8672040" cy="582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rmAutofit fontScale="81000"/>
          </a:bodyPr>
          <a:p>
            <a:pPr>
              <a:lnSpc>
                <a:spcPts val="2599"/>
              </a:lnSpc>
            </a:pPr>
            <a:r>
              <a:rPr b="1" lang="pt-BR" sz="2600" spc="-1" strike="noStrike">
                <a:solidFill>
                  <a:srgbClr val="000000"/>
                </a:solidFill>
                <a:latin typeface="Arial"/>
                <a:ea typeface="DejaVu Sans"/>
              </a:rPr>
              <a:t>Passagem – Manutenção de Passagem – Funcionario/Aposentado</a:t>
            </a:r>
            <a:endParaRPr b="0" lang="pt-BR" sz="2600" spc="-1" strike="noStrike">
              <a:latin typeface="Arial"/>
            </a:endParaRPr>
          </a:p>
        </p:txBody>
      </p:sp>
      <p:sp>
        <p:nvSpPr>
          <p:cNvPr id="321" name="CustomShape 2"/>
          <p:cNvSpPr/>
          <p:nvPr/>
        </p:nvSpPr>
        <p:spPr>
          <a:xfrm>
            <a:off x="322200" y="1574640"/>
            <a:ext cx="842796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343080" indent="-341280">
              <a:lnSpc>
                <a:spcPct val="100000"/>
              </a:lnSpc>
              <a:spcBef>
                <a:spcPts val="1440"/>
              </a:spcBef>
              <a:buClr>
                <a:srgbClr val="000000"/>
              </a:buClr>
              <a:buFont typeface="Symbol"/>
              <a:buChar char="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Esta tela permite ao usuário efetuar cadastro manual de uma passagem de funcionário ou aposentado</a:t>
            </a:r>
            <a:endParaRPr b="0" lang="pt-BR" sz="1800" spc="-1" strike="noStrike">
              <a:latin typeface="Arial"/>
            </a:endParaRPr>
          </a:p>
        </p:txBody>
      </p:sp>
      <p:pic>
        <p:nvPicPr>
          <p:cNvPr id="322" name="Picture 1" descr=""/>
          <p:cNvPicPr/>
          <p:nvPr/>
        </p:nvPicPr>
        <p:blipFill>
          <a:blip r:embed="rId1"/>
          <a:stretch/>
        </p:blipFill>
        <p:spPr>
          <a:xfrm>
            <a:off x="606960" y="2411640"/>
            <a:ext cx="7858800" cy="37609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CustomShape 1"/>
          <p:cNvSpPr/>
          <p:nvPr/>
        </p:nvSpPr>
        <p:spPr>
          <a:xfrm>
            <a:off x="235080" y="184680"/>
            <a:ext cx="8672040" cy="582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rmAutofit fontScale="81000"/>
          </a:bodyPr>
          <a:p>
            <a:pPr>
              <a:lnSpc>
                <a:spcPts val="2599"/>
              </a:lnSpc>
            </a:pPr>
            <a:r>
              <a:rPr b="1" lang="pt-BR" sz="2600" spc="-1" strike="noStrike">
                <a:solidFill>
                  <a:srgbClr val="000000"/>
                </a:solidFill>
                <a:latin typeface="Arial"/>
                <a:ea typeface="DejaVu Sans"/>
              </a:rPr>
              <a:t>Passagem – Manutenção de Passagem – Não Remunerado</a:t>
            </a:r>
            <a:endParaRPr b="0" lang="pt-BR" sz="2600" spc="-1" strike="noStrike">
              <a:latin typeface="Arial"/>
            </a:endParaRPr>
          </a:p>
        </p:txBody>
      </p:sp>
      <p:sp>
        <p:nvSpPr>
          <p:cNvPr id="324" name="CustomShape 2"/>
          <p:cNvSpPr/>
          <p:nvPr/>
        </p:nvSpPr>
        <p:spPr>
          <a:xfrm>
            <a:off x="322200" y="1574640"/>
            <a:ext cx="842796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343080" indent="-341280">
              <a:lnSpc>
                <a:spcPct val="100000"/>
              </a:lnSpc>
              <a:spcBef>
                <a:spcPts val="1440"/>
              </a:spcBef>
              <a:buClr>
                <a:srgbClr val="000000"/>
              </a:buClr>
              <a:buFont typeface="Symbol"/>
              <a:buChar char="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Esta tela permite ao usuário efetuar cadastro manual de uma passagem de funcionário ou aposentado</a:t>
            </a:r>
            <a:endParaRPr b="0" lang="pt-BR" sz="1800" spc="-1" strike="noStrike">
              <a:latin typeface="Arial"/>
            </a:endParaRPr>
          </a:p>
        </p:txBody>
      </p:sp>
      <p:pic>
        <p:nvPicPr>
          <p:cNvPr id="325" name="Picture 3" descr=""/>
          <p:cNvPicPr/>
          <p:nvPr/>
        </p:nvPicPr>
        <p:blipFill>
          <a:blip r:embed="rId1"/>
          <a:stretch/>
        </p:blipFill>
        <p:spPr>
          <a:xfrm>
            <a:off x="322200" y="2684520"/>
            <a:ext cx="7699680" cy="25966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CustomShape 1"/>
          <p:cNvSpPr/>
          <p:nvPr/>
        </p:nvSpPr>
        <p:spPr>
          <a:xfrm>
            <a:off x="235080" y="184680"/>
            <a:ext cx="8672040" cy="582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rmAutofit fontScale="81000"/>
          </a:bodyPr>
          <a:p>
            <a:pPr>
              <a:lnSpc>
                <a:spcPts val="2599"/>
              </a:lnSpc>
            </a:pPr>
            <a:r>
              <a:rPr b="1" lang="pt-BR" sz="2600" spc="-1" strike="noStrike">
                <a:solidFill>
                  <a:srgbClr val="000000"/>
                </a:solidFill>
                <a:latin typeface="Arial"/>
                <a:ea typeface="DejaVu Sans"/>
              </a:rPr>
              <a:t>Passagem – Manutenção de Passagem – Conta Corrente</a:t>
            </a:r>
            <a:endParaRPr b="0" lang="pt-BR" sz="2600" spc="-1" strike="noStrike">
              <a:latin typeface="Arial"/>
            </a:endParaRPr>
          </a:p>
        </p:txBody>
      </p:sp>
      <p:sp>
        <p:nvSpPr>
          <p:cNvPr id="327" name="CustomShape 2"/>
          <p:cNvSpPr/>
          <p:nvPr/>
        </p:nvSpPr>
        <p:spPr>
          <a:xfrm>
            <a:off x="322200" y="1574640"/>
            <a:ext cx="842796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343080" indent="-341280">
              <a:lnSpc>
                <a:spcPct val="100000"/>
              </a:lnSpc>
              <a:spcBef>
                <a:spcPts val="1440"/>
              </a:spcBef>
              <a:buClr>
                <a:srgbClr val="000000"/>
              </a:buClr>
              <a:buFont typeface="Symbol"/>
              <a:buChar char="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Esta tela permite ao usuário efetuar cadastro manual de uma passagem de conta corrente</a:t>
            </a:r>
            <a:endParaRPr b="0" lang="pt-BR" sz="1800" spc="-1" strike="noStrike">
              <a:latin typeface="Arial"/>
            </a:endParaRPr>
          </a:p>
        </p:txBody>
      </p:sp>
      <p:pic>
        <p:nvPicPr>
          <p:cNvPr id="328" name="Picture 5" descr=""/>
          <p:cNvPicPr/>
          <p:nvPr/>
        </p:nvPicPr>
        <p:blipFill>
          <a:blip r:embed="rId1"/>
          <a:stretch/>
        </p:blipFill>
        <p:spPr>
          <a:xfrm>
            <a:off x="357120" y="3026520"/>
            <a:ext cx="8427960" cy="1152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CustomShape 1"/>
          <p:cNvSpPr/>
          <p:nvPr/>
        </p:nvSpPr>
        <p:spPr>
          <a:xfrm>
            <a:off x="235080" y="184680"/>
            <a:ext cx="8672040" cy="582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rmAutofit/>
          </a:bodyPr>
          <a:p>
            <a:pPr>
              <a:lnSpc>
                <a:spcPts val="2599"/>
              </a:lnSpc>
            </a:pPr>
            <a:r>
              <a:rPr b="1" lang="pt-BR" sz="2600" spc="-1" strike="noStrike">
                <a:solidFill>
                  <a:srgbClr val="000000"/>
                </a:solidFill>
                <a:latin typeface="Arial"/>
                <a:ea typeface="DejaVu Sans"/>
              </a:rPr>
              <a:t>Passagem – Remarcação</a:t>
            </a:r>
            <a:endParaRPr b="0" lang="pt-BR" sz="2600" spc="-1" strike="noStrike">
              <a:latin typeface="Arial"/>
            </a:endParaRPr>
          </a:p>
        </p:txBody>
      </p:sp>
      <p:sp>
        <p:nvSpPr>
          <p:cNvPr id="330" name="CustomShape 2"/>
          <p:cNvSpPr/>
          <p:nvPr/>
        </p:nvSpPr>
        <p:spPr>
          <a:xfrm>
            <a:off x="322200" y="1574640"/>
            <a:ext cx="842796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343080" indent="-341280">
              <a:lnSpc>
                <a:spcPct val="100000"/>
              </a:lnSpc>
              <a:spcBef>
                <a:spcPts val="1440"/>
              </a:spcBef>
              <a:buClr>
                <a:srgbClr val="000000"/>
              </a:buClr>
              <a:buFont typeface="Symbol"/>
              <a:buChar char="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Esta tela permite ao usuário efetuar a remarcação dos bilhetes de passagem</a:t>
            </a:r>
            <a:endParaRPr b="0" lang="pt-BR" sz="1800" spc="-1" strike="noStrike">
              <a:latin typeface="Arial"/>
            </a:endParaRPr>
          </a:p>
        </p:txBody>
      </p:sp>
      <p:pic>
        <p:nvPicPr>
          <p:cNvPr id="331" name="Picture 5" descr=""/>
          <p:cNvPicPr/>
          <p:nvPr/>
        </p:nvPicPr>
        <p:blipFill>
          <a:blip r:embed="rId1"/>
          <a:stretch/>
        </p:blipFill>
        <p:spPr>
          <a:xfrm>
            <a:off x="357120" y="3026520"/>
            <a:ext cx="8427960" cy="1152000"/>
          </a:xfrm>
          <a:prstGeom prst="rect">
            <a:avLst/>
          </a:prstGeom>
          <a:ln>
            <a:noFill/>
          </a:ln>
        </p:spPr>
      </p:pic>
      <p:pic>
        <p:nvPicPr>
          <p:cNvPr id="332" name="Picture 1" descr=""/>
          <p:cNvPicPr/>
          <p:nvPr/>
        </p:nvPicPr>
        <p:blipFill>
          <a:blip r:embed="rId2"/>
          <a:stretch/>
        </p:blipFill>
        <p:spPr>
          <a:xfrm>
            <a:off x="0" y="2625840"/>
            <a:ext cx="9142200" cy="29278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CustomShape 1"/>
          <p:cNvSpPr/>
          <p:nvPr/>
        </p:nvSpPr>
        <p:spPr>
          <a:xfrm>
            <a:off x="235080" y="184680"/>
            <a:ext cx="8672040" cy="582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rmAutofit/>
          </a:bodyPr>
          <a:p>
            <a:pPr>
              <a:lnSpc>
                <a:spcPts val="2599"/>
              </a:lnSpc>
            </a:pPr>
            <a:r>
              <a:rPr b="1" lang="pt-BR" sz="2600" spc="-1" strike="noStrike">
                <a:solidFill>
                  <a:srgbClr val="000000"/>
                </a:solidFill>
                <a:latin typeface="Arial"/>
                <a:ea typeface="DejaVu Sans"/>
              </a:rPr>
              <a:t>Passagem – Cancelamento</a:t>
            </a:r>
            <a:endParaRPr b="0" lang="pt-BR" sz="2600" spc="-1" strike="noStrike">
              <a:latin typeface="Arial"/>
            </a:endParaRPr>
          </a:p>
        </p:txBody>
      </p:sp>
      <p:sp>
        <p:nvSpPr>
          <p:cNvPr id="334" name="CustomShape 2"/>
          <p:cNvSpPr/>
          <p:nvPr/>
        </p:nvSpPr>
        <p:spPr>
          <a:xfrm>
            <a:off x="322200" y="1574640"/>
            <a:ext cx="842796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343080" indent="-341280">
              <a:lnSpc>
                <a:spcPct val="100000"/>
              </a:lnSpc>
              <a:spcBef>
                <a:spcPts val="1440"/>
              </a:spcBef>
              <a:buClr>
                <a:srgbClr val="000000"/>
              </a:buClr>
              <a:buFont typeface="Symbol"/>
              <a:buChar char="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Esta tela permite ao usuário efetuar a cancelamento dos bilhetes de passagem</a:t>
            </a:r>
            <a:endParaRPr b="0" lang="pt-BR" sz="1800" spc="-1" strike="noStrike">
              <a:latin typeface="Arial"/>
            </a:endParaRPr>
          </a:p>
        </p:txBody>
      </p:sp>
      <p:pic>
        <p:nvPicPr>
          <p:cNvPr id="335" name="Picture 6" descr=""/>
          <p:cNvPicPr/>
          <p:nvPr/>
        </p:nvPicPr>
        <p:blipFill>
          <a:blip r:embed="rId1"/>
          <a:stretch/>
        </p:blipFill>
        <p:spPr>
          <a:xfrm>
            <a:off x="235080" y="2221200"/>
            <a:ext cx="8692560" cy="42544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CustomShape 1"/>
          <p:cNvSpPr/>
          <p:nvPr/>
        </p:nvSpPr>
        <p:spPr>
          <a:xfrm>
            <a:off x="235080" y="184680"/>
            <a:ext cx="8672040" cy="582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rmAutofit/>
          </a:bodyPr>
          <a:p>
            <a:pPr>
              <a:lnSpc>
                <a:spcPts val="2599"/>
              </a:lnSpc>
            </a:pPr>
            <a:r>
              <a:rPr b="1" lang="pt-BR" sz="2600" spc="-1" strike="noStrike">
                <a:solidFill>
                  <a:srgbClr val="000000"/>
                </a:solidFill>
                <a:latin typeface="Arial"/>
                <a:ea typeface="DejaVu Sans"/>
              </a:rPr>
              <a:t>Passagem – Emissão Passagem Internet/Portatil</a:t>
            </a:r>
            <a:endParaRPr b="0" lang="pt-BR" sz="2600" spc="-1" strike="noStrike">
              <a:latin typeface="Arial"/>
            </a:endParaRPr>
          </a:p>
        </p:txBody>
      </p:sp>
      <p:sp>
        <p:nvSpPr>
          <p:cNvPr id="337" name="CustomShape 2"/>
          <p:cNvSpPr/>
          <p:nvPr/>
        </p:nvSpPr>
        <p:spPr>
          <a:xfrm>
            <a:off x="322200" y="1574640"/>
            <a:ext cx="842796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343080" indent="-341280">
              <a:lnSpc>
                <a:spcPct val="100000"/>
              </a:lnSpc>
              <a:spcBef>
                <a:spcPts val="1440"/>
              </a:spcBef>
              <a:buClr>
                <a:srgbClr val="000000"/>
              </a:buClr>
              <a:buFont typeface="Symbol"/>
              <a:buChar char="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Esta tela permite identificar uma venda online e imprimir o cupom da mesma, para identificação dentro do trem.</a:t>
            </a:r>
            <a:endParaRPr b="0" lang="pt-BR" sz="1800" spc="-1" strike="noStrike">
              <a:latin typeface="Arial"/>
            </a:endParaRPr>
          </a:p>
        </p:txBody>
      </p:sp>
      <p:pic>
        <p:nvPicPr>
          <p:cNvPr id="338" name="Picture 1" descr=""/>
          <p:cNvPicPr/>
          <p:nvPr/>
        </p:nvPicPr>
        <p:blipFill>
          <a:blip r:embed="rId1"/>
          <a:stretch/>
        </p:blipFill>
        <p:spPr>
          <a:xfrm>
            <a:off x="357120" y="2466720"/>
            <a:ext cx="8427960" cy="3105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CustomShape 1"/>
          <p:cNvSpPr/>
          <p:nvPr/>
        </p:nvSpPr>
        <p:spPr>
          <a:xfrm>
            <a:off x="235080" y="184680"/>
            <a:ext cx="8672040" cy="582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rmAutofit/>
          </a:bodyPr>
          <a:p>
            <a:pPr>
              <a:lnSpc>
                <a:spcPts val="2599"/>
              </a:lnSpc>
            </a:pPr>
            <a:r>
              <a:rPr b="1" lang="pt-BR" sz="2600" spc="-1" strike="noStrike">
                <a:solidFill>
                  <a:srgbClr val="000000"/>
                </a:solidFill>
                <a:latin typeface="Arial"/>
                <a:ea typeface="DejaVu Sans"/>
              </a:rPr>
              <a:t>Passagem – Fretamento</a:t>
            </a:r>
            <a:endParaRPr b="0" lang="pt-BR" sz="2600" spc="-1" strike="noStrike">
              <a:latin typeface="Arial"/>
            </a:endParaRPr>
          </a:p>
        </p:txBody>
      </p:sp>
      <p:sp>
        <p:nvSpPr>
          <p:cNvPr id="340" name="CustomShape 2"/>
          <p:cNvSpPr/>
          <p:nvPr/>
        </p:nvSpPr>
        <p:spPr>
          <a:xfrm>
            <a:off x="322200" y="1574640"/>
            <a:ext cx="842796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343080" indent="-341280">
              <a:lnSpc>
                <a:spcPct val="100000"/>
              </a:lnSpc>
              <a:spcBef>
                <a:spcPts val="1440"/>
              </a:spcBef>
              <a:buClr>
                <a:srgbClr val="000000"/>
              </a:buClr>
              <a:buFont typeface="Symbol"/>
              <a:buChar char="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Esta tela permite realizar o gerenciamento de fretamentos.</a:t>
            </a:r>
            <a:endParaRPr b="0" lang="pt-BR" sz="1800" spc="-1" strike="noStrike">
              <a:latin typeface="Arial"/>
            </a:endParaRPr>
          </a:p>
        </p:txBody>
      </p:sp>
      <p:pic>
        <p:nvPicPr>
          <p:cNvPr id="341" name="Picture 1" descr=""/>
          <p:cNvPicPr/>
          <p:nvPr/>
        </p:nvPicPr>
        <p:blipFill>
          <a:blip r:embed="rId1"/>
          <a:stretch/>
        </p:blipFill>
        <p:spPr>
          <a:xfrm>
            <a:off x="1415880" y="2003040"/>
            <a:ext cx="5486760" cy="4661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CustomShape 1"/>
          <p:cNvSpPr/>
          <p:nvPr/>
        </p:nvSpPr>
        <p:spPr>
          <a:xfrm>
            <a:off x="235080" y="184680"/>
            <a:ext cx="8672040" cy="582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rmAutofit/>
          </a:bodyPr>
          <a:p>
            <a:pPr>
              <a:lnSpc>
                <a:spcPts val="2599"/>
              </a:lnSpc>
            </a:pPr>
            <a:r>
              <a:rPr b="1" lang="pt-BR" sz="2600" spc="-1" strike="noStrike">
                <a:solidFill>
                  <a:srgbClr val="000000"/>
                </a:solidFill>
                <a:latin typeface="Arial"/>
                <a:ea typeface="DejaVu Sans"/>
              </a:rPr>
              <a:t>Passagem – Consulta NSU</a:t>
            </a:r>
            <a:endParaRPr b="0" lang="pt-BR" sz="2600" spc="-1" strike="noStrike">
              <a:latin typeface="Arial"/>
            </a:endParaRPr>
          </a:p>
        </p:txBody>
      </p:sp>
      <p:sp>
        <p:nvSpPr>
          <p:cNvPr id="343" name="CustomShape 2"/>
          <p:cNvSpPr/>
          <p:nvPr/>
        </p:nvSpPr>
        <p:spPr>
          <a:xfrm>
            <a:off x="322200" y="1574640"/>
            <a:ext cx="842796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343080" indent="-341280">
              <a:lnSpc>
                <a:spcPct val="100000"/>
              </a:lnSpc>
              <a:spcBef>
                <a:spcPts val="1440"/>
              </a:spcBef>
              <a:buClr>
                <a:srgbClr val="000000"/>
              </a:buClr>
              <a:buFont typeface="Symbol"/>
              <a:buChar char="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Esta tela permite realizar a consulta da passagem pelo código NSU</a:t>
            </a:r>
            <a:endParaRPr b="0" lang="pt-BR" sz="1800" spc="-1" strike="noStrike">
              <a:latin typeface="Arial"/>
            </a:endParaRPr>
          </a:p>
        </p:txBody>
      </p:sp>
      <p:pic>
        <p:nvPicPr>
          <p:cNvPr id="344" name="Picture 3" descr=""/>
          <p:cNvPicPr/>
          <p:nvPr/>
        </p:nvPicPr>
        <p:blipFill>
          <a:blip r:embed="rId1"/>
          <a:stretch/>
        </p:blipFill>
        <p:spPr>
          <a:xfrm>
            <a:off x="452880" y="2766240"/>
            <a:ext cx="8297640" cy="15343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CustomShape 1"/>
          <p:cNvSpPr/>
          <p:nvPr/>
        </p:nvSpPr>
        <p:spPr>
          <a:xfrm>
            <a:off x="235080" y="184680"/>
            <a:ext cx="8672040" cy="582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rmAutofit/>
          </a:bodyPr>
          <a:p>
            <a:pPr>
              <a:lnSpc>
                <a:spcPts val="2599"/>
              </a:lnSpc>
            </a:pPr>
            <a:r>
              <a:rPr b="1" lang="pt-BR" sz="2600" spc="-1" strike="noStrike">
                <a:solidFill>
                  <a:srgbClr val="000000"/>
                </a:solidFill>
                <a:latin typeface="Arial"/>
                <a:ea typeface="DejaVu Sans"/>
              </a:rPr>
              <a:t>Passagem – Emitir Cupom de Embarque</a:t>
            </a:r>
            <a:endParaRPr b="0" lang="pt-BR" sz="2600" spc="-1" strike="noStrike">
              <a:latin typeface="Arial"/>
            </a:endParaRPr>
          </a:p>
        </p:txBody>
      </p:sp>
      <p:sp>
        <p:nvSpPr>
          <p:cNvPr id="346" name="CustomShape 2"/>
          <p:cNvSpPr/>
          <p:nvPr/>
        </p:nvSpPr>
        <p:spPr>
          <a:xfrm>
            <a:off x="322200" y="1574640"/>
            <a:ext cx="842796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343080" indent="-341280">
              <a:lnSpc>
                <a:spcPct val="100000"/>
              </a:lnSpc>
              <a:spcBef>
                <a:spcPts val="1440"/>
              </a:spcBef>
              <a:buClr>
                <a:srgbClr val="000000"/>
              </a:buClr>
              <a:buFont typeface="Symbol"/>
              <a:buChar char="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Esta tela permite realizar a emissão do cupom de embarque</a:t>
            </a:r>
            <a:endParaRPr b="0" lang="pt-BR" sz="1800" spc="-1" strike="noStrike">
              <a:latin typeface="Arial"/>
            </a:endParaRPr>
          </a:p>
        </p:txBody>
      </p:sp>
      <p:pic>
        <p:nvPicPr>
          <p:cNvPr id="347" name="Picture 1" descr=""/>
          <p:cNvPicPr/>
          <p:nvPr/>
        </p:nvPicPr>
        <p:blipFill>
          <a:blip r:embed="rId1"/>
          <a:stretch/>
        </p:blipFill>
        <p:spPr>
          <a:xfrm>
            <a:off x="322200" y="2221200"/>
            <a:ext cx="8288640" cy="38930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CustomShape 1"/>
          <p:cNvSpPr/>
          <p:nvPr/>
        </p:nvSpPr>
        <p:spPr>
          <a:xfrm>
            <a:off x="461160" y="2555640"/>
            <a:ext cx="8226360" cy="1553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231840" indent="-230040">
              <a:lnSpc>
                <a:spcPct val="100000"/>
              </a:lnSpc>
              <a:spcBef>
                <a:spcPts val="1199"/>
              </a:spcBef>
              <a:buClr>
                <a:srgbClr val="000000"/>
              </a:buClr>
              <a:buSzPct val="80000"/>
              <a:buFont typeface="Arial"/>
              <a:buChar char="•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Configuração de Ambiente de Desenvolvimento:</a:t>
            </a:r>
            <a:endParaRPr b="0" lang="pt-BR" sz="1800" spc="-1" strike="noStrike">
              <a:latin typeface="Arial"/>
            </a:endParaRPr>
          </a:p>
          <a:p>
            <a:pPr marL="231840" indent="-230040">
              <a:lnSpc>
                <a:spcPct val="100000"/>
              </a:lnSpc>
              <a:spcBef>
                <a:spcPts val="1199"/>
              </a:spcBef>
              <a:buClr>
                <a:srgbClr val="000000"/>
              </a:buClr>
              <a:buSzPct val="80000"/>
              <a:buFont typeface="Arial"/>
              <a:buChar char="•"/>
            </a:pPr>
            <a:r>
              <a:rPr b="0" lang="pt-BR" sz="1800" spc="-1" strike="noStrike" u="sng">
                <a:solidFill>
                  <a:srgbClr val="0033cc"/>
                </a:solidFill>
                <a:uFillTx/>
                <a:latin typeface="Arial"/>
                <a:ea typeface="DejaVu Sans"/>
                <a:hlinkClick r:id="rId1"/>
              </a:rPr>
              <a:t>https://globalvale.sharepoint.com/:w:/t/ValeDocsCenter/SGP%20WEB/ETZlBFz8bclIm2-kT0q9lysBLQYN6iGtZLYzkmsT9ltjkQ?e=5y9XPJ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131" name="CustomShape 2"/>
          <p:cNvSpPr/>
          <p:nvPr/>
        </p:nvSpPr>
        <p:spPr>
          <a:xfrm>
            <a:off x="461160" y="158400"/>
            <a:ext cx="7531920" cy="78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ts val="2599"/>
              </a:lnSpc>
            </a:pPr>
            <a:r>
              <a:rPr b="1" lang="pt-BR" sz="2600" spc="-1" strike="noStrike">
                <a:solidFill>
                  <a:srgbClr val="000000"/>
                </a:solidFill>
                <a:latin typeface="Arial"/>
                <a:ea typeface="DejaVu Sans"/>
              </a:rPr>
              <a:t>KT Técnico</a:t>
            </a:r>
            <a:endParaRPr b="0" lang="pt-BR" sz="2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CustomShape 1"/>
          <p:cNvSpPr/>
          <p:nvPr/>
        </p:nvSpPr>
        <p:spPr>
          <a:xfrm>
            <a:off x="235080" y="184680"/>
            <a:ext cx="8672040" cy="582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rmAutofit/>
          </a:bodyPr>
          <a:p>
            <a:pPr>
              <a:lnSpc>
                <a:spcPts val="2599"/>
              </a:lnSpc>
            </a:pPr>
            <a:r>
              <a:rPr b="1" lang="pt-BR" sz="2600" spc="-1" strike="noStrike">
                <a:solidFill>
                  <a:srgbClr val="000000"/>
                </a:solidFill>
                <a:latin typeface="Arial"/>
                <a:ea typeface="DejaVu Sans"/>
              </a:rPr>
              <a:t>Passagem – Liberar Assentos</a:t>
            </a:r>
            <a:endParaRPr b="0" lang="pt-BR" sz="2600" spc="-1" strike="noStrike">
              <a:latin typeface="Arial"/>
            </a:endParaRPr>
          </a:p>
        </p:txBody>
      </p:sp>
      <p:sp>
        <p:nvSpPr>
          <p:cNvPr id="349" name="CustomShape 2"/>
          <p:cNvSpPr/>
          <p:nvPr/>
        </p:nvSpPr>
        <p:spPr>
          <a:xfrm>
            <a:off x="322200" y="1574640"/>
            <a:ext cx="842796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343080" indent="-341280">
              <a:lnSpc>
                <a:spcPct val="100000"/>
              </a:lnSpc>
              <a:spcBef>
                <a:spcPts val="1440"/>
              </a:spcBef>
              <a:buClr>
                <a:srgbClr val="000000"/>
              </a:buClr>
              <a:buFont typeface="Symbol"/>
              <a:buChar char="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Esta tela permite efetuar a liberação de assentos não utilizados.</a:t>
            </a:r>
            <a:endParaRPr b="0" lang="pt-BR" sz="1800" spc="-1" strike="noStrike">
              <a:latin typeface="Arial"/>
            </a:endParaRPr>
          </a:p>
        </p:txBody>
      </p:sp>
      <p:pic>
        <p:nvPicPr>
          <p:cNvPr id="350" name="Picture 1" descr=""/>
          <p:cNvPicPr/>
          <p:nvPr/>
        </p:nvPicPr>
        <p:blipFill>
          <a:blip r:embed="rId1"/>
          <a:stretch/>
        </p:blipFill>
        <p:spPr>
          <a:xfrm>
            <a:off x="1001520" y="2221200"/>
            <a:ext cx="6486120" cy="43880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CustomShape 1"/>
          <p:cNvSpPr/>
          <p:nvPr/>
        </p:nvSpPr>
        <p:spPr>
          <a:xfrm>
            <a:off x="235080" y="184680"/>
            <a:ext cx="8672040" cy="582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rmAutofit/>
          </a:bodyPr>
          <a:p>
            <a:pPr>
              <a:lnSpc>
                <a:spcPts val="2599"/>
              </a:lnSpc>
            </a:pPr>
            <a:r>
              <a:rPr b="1" lang="pt-BR" sz="2600" spc="-1" strike="noStrike">
                <a:solidFill>
                  <a:srgbClr val="000000"/>
                </a:solidFill>
                <a:latin typeface="Arial"/>
                <a:ea typeface="DejaVu Sans"/>
              </a:rPr>
              <a:t>Venda de Passagem Portal Internet</a:t>
            </a:r>
            <a:endParaRPr b="0" lang="pt-BR" sz="2600" spc="-1" strike="noStrike">
              <a:latin typeface="Arial"/>
            </a:endParaRPr>
          </a:p>
        </p:txBody>
      </p:sp>
      <p:sp>
        <p:nvSpPr>
          <p:cNvPr id="352" name="CustomShape 2"/>
          <p:cNvSpPr/>
          <p:nvPr/>
        </p:nvSpPr>
        <p:spPr>
          <a:xfrm>
            <a:off x="322200" y="1574640"/>
            <a:ext cx="842796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343080" indent="-341280">
              <a:lnSpc>
                <a:spcPct val="100000"/>
              </a:lnSpc>
              <a:spcBef>
                <a:spcPts val="1440"/>
              </a:spcBef>
              <a:buClr>
                <a:srgbClr val="000000"/>
              </a:buClr>
              <a:buFont typeface="Symbol"/>
              <a:buChar char="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http://sgpweb/sgpweb/portal/</a:t>
            </a:r>
            <a:endParaRPr b="0" lang="pt-BR" sz="1800" spc="-1" strike="noStrike">
              <a:latin typeface="Arial"/>
            </a:endParaRPr>
          </a:p>
        </p:txBody>
      </p:sp>
      <p:pic>
        <p:nvPicPr>
          <p:cNvPr id="353" name="Picture 3" descr=""/>
          <p:cNvPicPr/>
          <p:nvPr/>
        </p:nvPicPr>
        <p:blipFill>
          <a:blip r:embed="rId1"/>
          <a:stretch/>
        </p:blipFill>
        <p:spPr>
          <a:xfrm>
            <a:off x="322200" y="2458440"/>
            <a:ext cx="8001360" cy="39722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CustomShape 1"/>
          <p:cNvSpPr/>
          <p:nvPr/>
        </p:nvSpPr>
        <p:spPr>
          <a:xfrm>
            <a:off x="235080" y="184680"/>
            <a:ext cx="8672040" cy="582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rmAutofit/>
          </a:bodyPr>
          <a:p>
            <a:pPr>
              <a:lnSpc>
                <a:spcPts val="2599"/>
              </a:lnSpc>
            </a:pPr>
            <a:r>
              <a:rPr b="1" lang="pt-BR" sz="2600" spc="-1" strike="noStrike">
                <a:solidFill>
                  <a:srgbClr val="000000"/>
                </a:solidFill>
                <a:latin typeface="Arial"/>
                <a:ea typeface="DejaVu Sans"/>
              </a:rPr>
              <a:t>Venda de Passagem Portal Internet</a:t>
            </a:r>
            <a:endParaRPr b="0" lang="pt-BR" sz="2600" spc="-1" strike="noStrike">
              <a:latin typeface="Arial"/>
            </a:endParaRPr>
          </a:p>
        </p:txBody>
      </p:sp>
      <p:pic>
        <p:nvPicPr>
          <p:cNvPr id="355" name="Picture 1" descr=""/>
          <p:cNvPicPr/>
          <p:nvPr/>
        </p:nvPicPr>
        <p:blipFill>
          <a:blip r:embed="rId1"/>
          <a:stretch/>
        </p:blipFill>
        <p:spPr>
          <a:xfrm>
            <a:off x="136080" y="1792080"/>
            <a:ext cx="8535960" cy="41464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CustomShape 1"/>
          <p:cNvSpPr/>
          <p:nvPr/>
        </p:nvSpPr>
        <p:spPr>
          <a:xfrm>
            <a:off x="235080" y="184680"/>
            <a:ext cx="8672040" cy="582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rmAutofit/>
          </a:bodyPr>
          <a:p>
            <a:pPr>
              <a:lnSpc>
                <a:spcPts val="2599"/>
              </a:lnSpc>
            </a:pPr>
            <a:r>
              <a:rPr b="1" lang="pt-BR" sz="2600" spc="-1" strike="noStrike">
                <a:solidFill>
                  <a:srgbClr val="000000"/>
                </a:solidFill>
                <a:latin typeface="Arial"/>
                <a:ea typeface="DejaVu Sans"/>
              </a:rPr>
              <a:t>Venda de Passagem Portal Internet</a:t>
            </a:r>
            <a:endParaRPr b="0" lang="pt-BR" sz="2600" spc="-1" strike="noStrike">
              <a:latin typeface="Arial"/>
            </a:endParaRPr>
          </a:p>
        </p:txBody>
      </p:sp>
      <p:pic>
        <p:nvPicPr>
          <p:cNvPr id="357" name="Picture 1" descr=""/>
          <p:cNvPicPr/>
          <p:nvPr/>
        </p:nvPicPr>
        <p:blipFill>
          <a:blip r:embed="rId1"/>
          <a:stretch/>
        </p:blipFill>
        <p:spPr>
          <a:xfrm>
            <a:off x="287280" y="1734840"/>
            <a:ext cx="8384400" cy="40640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CustomShape 1"/>
          <p:cNvSpPr/>
          <p:nvPr/>
        </p:nvSpPr>
        <p:spPr>
          <a:xfrm>
            <a:off x="235080" y="184680"/>
            <a:ext cx="8672040" cy="582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rmAutofit/>
          </a:bodyPr>
          <a:p>
            <a:pPr>
              <a:lnSpc>
                <a:spcPts val="2599"/>
              </a:lnSpc>
            </a:pPr>
            <a:r>
              <a:rPr b="1" lang="pt-BR" sz="2600" spc="-1" strike="noStrike">
                <a:solidFill>
                  <a:srgbClr val="000000"/>
                </a:solidFill>
                <a:latin typeface="Arial"/>
                <a:ea typeface="DejaVu Sans"/>
              </a:rPr>
              <a:t>Venda de Passagem Portal Internet</a:t>
            </a:r>
            <a:endParaRPr b="0" lang="pt-BR" sz="2600" spc="-1" strike="noStrike">
              <a:latin typeface="Arial"/>
            </a:endParaRPr>
          </a:p>
        </p:txBody>
      </p:sp>
      <p:pic>
        <p:nvPicPr>
          <p:cNvPr id="359" name="Picture 1" descr=""/>
          <p:cNvPicPr/>
          <p:nvPr/>
        </p:nvPicPr>
        <p:blipFill>
          <a:blip r:embed="rId1"/>
          <a:stretch/>
        </p:blipFill>
        <p:spPr>
          <a:xfrm>
            <a:off x="235080" y="2071080"/>
            <a:ext cx="8660160" cy="38574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CustomShape 1"/>
          <p:cNvSpPr/>
          <p:nvPr/>
        </p:nvSpPr>
        <p:spPr>
          <a:xfrm>
            <a:off x="235080" y="184680"/>
            <a:ext cx="8672040" cy="582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rmAutofit/>
          </a:bodyPr>
          <a:p>
            <a:pPr>
              <a:lnSpc>
                <a:spcPts val="2599"/>
              </a:lnSpc>
            </a:pPr>
            <a:r>
              <a:rPr b="1" lang="pt-BR" sz="2600" spc="-1" strike="noStrike">
                <a:solidFill>
                  <a:srgbClr val="000000"/>
                </a:solidFill>
                <a:latin typeface="Arial"/>
                <a:ea typeface="DejaVu Sans"/>
              </a:rPr>
              <a:t>Venda de Passagem Portal Internet</a:t>
            </a:r>
            <a:endParaRPr b="0" lang="pt-BR" sz="2600" spc="-1" strike="noStrike">
              <a:latin typeface="Arial"/>
            </a:endParaRPr>
          </a:p>
        </p:txBody>
      </p:sp>
      <p:pic>
        <p:nvPicPr>
          <p:cNvPr id="361" name="Picture 1" descr=""/>
          <p:cNvPicPr/>
          <p:nvPr/>
        </p:nvPicPr>
        <p:blipFill>
          <a:blip r:embed="rId1"/>
          <a:stretch/>
        </p:blipFill>
        <p:spPr>
          <a:xfrm>
            <a:off x="165600" y="2174040"/>
            <a:ext cx="8741520" cy="33976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CustomShape 1"/>
          <p:cNvSpPr/>
          <p:nvPr/>
        </p:nvSpPr>
        <p:spPr>
          <a:xfrm>
            <a:off x="235080" y="184680"/>
            <a:ext cx="8672040" cy="582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rmAutofit/>
          </a:bodyPr>
          <a:p>
            <a:pPr>
              <a:lnSpc>
                <a:spcPts val="2599"/>
              </a:lnSpc>
            </a:pPr>
            <a:r>
              <a:rPr b="1" lang="pt-BR" sz="2600" spc="-1" strike="noStrike">
                <a:solidFill>
                  <a:srgbClr val="000000"/>
                </a:solidFill>
                <a:latin typeface="Arial"/>
                <a:ea typeface="DejaVu Sans"/>
              </a:rPr>
              <a:t>Portal Internet – Minhas Viagens</a:t>
            </a:r>
            <a:endParaRPr b="0" lang="pt-BR" sz="2600" spc="-1" strike="noStrike">
              <a:latin typeface="Arial"/>
            </a:endParaRPr>
          </a:p>
        </p:txBody>
      </p:sp>
      <p:pic>
        <p:nvPicPr>
          <p:cNvPr id="363" name="Picture 1" descr=""/>
          <p:cNvPicPr/>
          <p:nvPr/>
        </p:nvPicPr>
        <p:blipFill>
          <a:blip r:embed="rId1"/>
          <a:stretch/>
        </p:blipFill>
        <p:spPr>
          <a:xfrm>
            <a:off x="313560" y="1911960"/>
            <a:ext cx="8515080" cy="36838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CustomShape 1"/>
          <p:cNvSpPr/>
          <p:nvPr/>
        </p:nvSpPr>
        <p:spPr>
          <a:xfrm>
            <a:off x="235080" y="184680"/>
            <a:ext cx="8672040" cy="582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rmAutofit/>
          </a:bodyPr>
          <a:p>
            <a:pPr>
              <a:lnSpc>
                <a:spcPts val="2599"/>
              </a:lnSpc>
            </a:pPr>
            <a:r>
              <a:rPr b="1" lang="pt-BR" sz="2600" spc="-1" strike="noStrike">
                <a:solidFill>
                  <a:srgbClr val="000000"/>
                </a:solidFill>
                <a:latin typeface="Arial"/>
                <a:ea typeface="DejaVu Sans"/>
              </a:rPr>
              <a:t>Portal Internet – Cadastro</a:t>
            </a:r>
            <a:endParaRPr b="0" lang="pt-BR" sz="2600" spc="-1" strike="noStrike">
              <a:latin typeface="Arial"/>
            </a:endParaRPr>
          </a:p>
        </p:txBody>
      </p:sp>
      <p:pic>
        <p:nvPicPr>
          <p:cNvPr id="365" name="Picture 1" descr=""/>
          <p:cNvPicPr/>
          <p:nvPr/>
        </p:nvPicPr>
        <p:blipFill>
          <a:blip r:embed="rId1"/>
          <a:stretch/>
        </p:blipFill>
        <p:spPr>
          <a:xfrm>
            <a:off x="409320" y="2301480"/>
            <a:ext cx="8323560" cy="37321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CustomShape 1"/>
          <p:cNvSpPr/>
          <p:nvPr/>
        </p:nvSpPr>
        <p:spPr>
          <a:xfrm>
            <a:off x="235080" y="184680"/>
            <a:ext cx="8672040" cy="582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rmAutofit/>
          </a:bodyPr>
          <a:p>
            <a:pPr>
              <a:lnSpc>
                <a:spcPts val="2599"/>
              </a:lnSpc>
            </a:pPr>
            <a:r>
              <a:rPr b="1" lang="pt-BR" sz="2600" spc="-1" strike="noStrike">
                <a:solidFill>
                  <a:srgbClr val="000000"/>
                </a:solidFill>
                <a:latin typeface="Arial"/>
                <a:ea typeface="DejaVu Sans"/>
              </a:rPr>
              <a:t>Portal Internet – Login’s</a:t>
            </a:r>
            <a:endParaRPr b="0" lang="pt-BR" sz="2600" spc="-1" strike="noStrike">
              <a:latin typeface="Arial"/>
            </a:endParaRPr>
          </a:p>
        </p:txBody>
      </p:sp>
      <p:pic>
        <p:nvPicPr>
          <p:cNvPr id="367" name="Picture 1" descr=""/>
          <p:cNvPicPr/>
          <p:nvPr/>
        </p:nvPicPr>
        <p:blipFill>
          <a:blip r:embed="rId1"/>
          <a:stretch/>
        </p:blipFill>
        <p:spPr>
          <a:xfrm>
            <a:off x="200160" y="2404440"/>
            <a:ext cx="8741520" cy="19555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CustomShape 1"/>
          <p:cNvSpPr/>
          <p:nvPr/>
        </p:nvSpPr>
        <p:spPr>
          <a:xfrm>
            <a:off x="235080" y="184680"/>
            <a:ext cx="8672040" cy="582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rmAutofit/>
          </a:bodyPr>
          <a:p>
            <a:pPr>
              <a:lnSpc>
                <a:spcPts val="2599"/>
              </a:lnSpc>
            </a:pPr>
            <a:r>
              <a:rPr b="1" lang="pt-BR" sz="2600" spc="-1" strike="noStrike">
                <a:solidFill>
                  <a:srgbClr val="000000"/>
                </a:solidFill>
                <a:latin typeface="Arial"/>
                <a:ea typeface="DejaVu Sans"/>
              </a:rPr>
              <a:t>ECF – Emissor de Cupom Fiscal</a:t>
            </a:r>
            <a:endParaRPr b="0" lang="pt-BR" sz="2600" spc="-1" strike="noStrike">
              <a:latin typeface="Arial"/>
            </a:endParaRPr>
          </a:p>
        </p:txBody>
      </p:sp>
      <p:sp>
        <p:nvSpPr>
          <p:cNvPr id="369" name="CustomShape 2"/>
          <p:cNvSpPr/>
          <p:nvPr/>
        </p:nvSpPr>
        <p:spPr>
          <a:xfrm>
            <a:off x="130680" y="3003840"/>
            <a:ext cx="8427960" cy="3015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343080" indent="-341280">
              <a:lnSpc>
                <a:spcPct val="100000"/>
              </a:lnSpc>
              <a:spcBef>
                <a:spcPts val="1440"/>
              </a:spcBef>
              <a:buClr>
                <a:srgbClr val="000000"/>
              </a:buClr>
              <a:buFont typeface="Symbol"/>
              <a:buChar char=""/>
            </a:pPr>
            <a:r>
              <a:rPr b="1" lang="pt-BR" sz="1800" spc="-1" strike="noStrike" u="sng">
                <a:solidFill>
                  <a:srgbClr val="000000"/>
                </a:solidFill>
                <a:uFillTx/>
                <a:latin typeface="Calibri"/>
                <a:ea typeface="DejaVu Sans"/>
              </a:rPr>
              <a:t>Cancelar último Cupom Fiscal:</a:t>
            </a: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 Deve ser utilizado somente em caso de cupom fiscal “preso” na ECF, senão o cupom emitido anteriormente não terá valor fiscal.</a:t>
            </a:r>
            <a:endParaRPr b="0" lang="pt-BR" sz="1800" spc="-1" strike="noStrike">
              <a:latin typeface="Arial"/>
            </a:endParaRPr>
          </a:p>
          <a:p>
            <a:pPr marL="343080" indent="-341280">
              <a:lnSpc>
                <a:spcPct val="100000"/>
              </a:lnSpc>
              <a:spcBef>
                <a:spcPts val="1440"/>
              </a:spcBef>
              <a:buClr>
                <a:srgbClr val="000000"/>
              </a:buClr>
              <a:buFont typeface="Symbol"/>
              <a:buChar char=""/>
            </a:pPr>
            <a:r>
              <a:rPr b="1" lang="pt-BR" sz="1800" spc="-1" strike="noStrike" u="sng">
                <a:solidFill>
                  <a:srgbClr val="000000"/>
                </a:solidFill>
                <a:uFillTx/>
                <a:latin typeface="Calibri"/>
                <a:ea typeface="DejaVu Sans"/>
              </a:rPr>
              <a:t>Emitir Redução Z:</a:t>
            </a: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 Deve ser emitido somente no final do expediente, senão a ECF ficará bloqueada até as 00:00h.</a:t>
            </a:r>
            <a:endParaRPr b="0" lang="pt-BR" sz="1800" spc="-1" strike="noStrike">
              <a:latin typeface="Arial"/>
            </a:endParaRPr>
          </a:p>
          <a:p>
            <a:pPr marL="343080" indent="-341280">
              <a:lnSpc>
                <a:spcPct val="100000"/>
              </a:lnSpc>
              <a:spcBef>
                <a:spcPts val="1440"/>
              </a:spcBef>
              <a:buClr>
                <a:srgbClr val="000000"/>
              </a:buClr>
              <a:buFont typeface="Symbol"/>
              <a:buChar char=""/>
            </a:pPr>
            <a:r>
              <a:rPr b="1" lang="pt-BR" sz="1800" spc="-1" strike="noStrike" u="sng">
                <a:solidFill>
                  <a:srgbClr val="000000"/>
                </a:solidFill>
                <a:uFillTx/>
                <a:latin typeface="Calibri"/>
                <a:ea typeface="DejaVu Sans"/>
              </a:rPr>
              <a:t>Arquivos de Configuração ECF:</a:t>
            </a: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 Permite gerar o arquivo de configuração da ECF conectada.</a:t>
            </a:r>
            <a:endParaRPr b="0" lang="pt-BR" sz="1800" spc="-1" strike="noStrike">
              <a:latin typeface="Arial"/>
            </a:endParaRPr>
          </a:p>
          <a:p>
            <a:pPr marL="343080" indent="-341280">
              <a:lnSpc>
                <a:spcPct val="100000"/>
              </a:lnSpc>
              <a:spcBef>
                <a:spcPts val="1440"/>
              </a:spcBef>
              <a:buClr>
                <a:srgbClr val="000000"/>
              </a:buClr>
              <a:buFont typeface="Symbol"/>
              <a:buChar char=""/>
            </a:pPr>
            <a:r>
              <a:rPr b="1" lang="pt-BR" sz="1800" spc="-1" strike="noStrike" u="sng">
                <a:solidFill>
                  <a:srgbClr val="000000"/>
                </a:solidFill>
                <a:uFillTx/>
                <a:latin typeface="Calibri"/>
                <a:ea typeface="DejaVu Sans"/>
              </a:rPr>
              <a:t>Suprimento:</a:t>
            </a: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 Informa entrada de valor no caixa.</a:t>
            </a:r>
            <a:endParaRPr b="0" lang="pt-BR" sz="1800" spc="-1" strike="noStrike">
              <a:latin typeface="Arial"/>
            </a:endParaRPr>
          </a:p>
          <a:p>
            <a:pPr marL="343080" indent="-341280">
              <a:lnSpc>
                <a:spcPct val="100000"/>
              </a:lnSpc>
              <a:spcBef>
                <a:spcPts val="1440"/>
              </a:spcBef>
              <a:buClr>
                <a:srgbClr val="000000"/>
              </a:buClr>
              <a:buFont typeface="Symbol"/>
              <a:buChar char=""/>
            </a:pPr>
            <a:r>
              <a:rPr b="1" lang="pt-BR" sz="1800" spc="-1" strike="noStrike" u="sng">
                <a:solidFill>
                  <a:srgbClr val="000000"/>
                </a:solidFill>
                <a:uFillTx/>
                <a:latin typeface="Calibri"/>
                <a:ea typeface="DejaVu Sans"/>
              </a:rPr>
              <a:t>Sangria:</a:t>
            </a: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 Informa saída de valor no caixa.</a:t>
            </a:r>
            <a:endParaRPr b="0" lang="pt-BR" sz="1800" spc="-1" strike="noStrike">
              <a:latin typeface="Arial"/>
            </a:endParaRPr>
          </a:p>
        </p:txBody>
      </p:sp>
      <p:pic>
        <p:nvPicPr>
          <p:cNvPr id="370" name="Imagem 3" descr=""/>
          <p:cNvPicPr/>
          <p:nvPr/>
        </p:nvPicPr>
        <p:blipFill>
          <a:blip r:embed="rId1"/>
          <a:stretch/>
        </p:blipFill>
        <p:spPr>
          <a:xfrm>
            <a:off x="452880" y="1585800"/>
            <a:ext cx="6184800" cy="1409400"/>
          </a:xfrm>
          <a:prstGeom prst="rect">
            <a:avLst/>
          </a:prstGeom>
          <a:ln>
            <a:noFill/>
          </a:ln>
        </p:spPr>
      </p:pic>
      <p:sp>
        <p:nvSpPr>
          <p:cNvPr id="371" name="CustomShape 3"/>
          <p:cNvSpPr/>
          <p:nvPr/>
        </p:nvSpPr>
        <p:spPr>
          <a:xfrm>
            <a:off x="897120" y="1146600"/>
            <a:ext cx="7348320" cy="1095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343080" indent="-341280">
              <a:lnSpc>
                <a:spcPct val="100000"/>
              </a:lnSpc>
              <a:spcBef>
                <a:spcPts val="1440"/>
              </a:spcBef>
              <a:buClr>
                <a:srgbClr val="000000"/>
              </a:buClr>
              <a:buFont typeface="Symbol"/>
              <a:buChar char=""/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A seção “ECF Fixo” disponibiliza funções para a ECF conectada ao sistema.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40"/>
              </a:spcBef>
            </a:pP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3dedc"/>
      </a:lt2>
      <a:accent1>
        <a:srgbClr val="aa1133"/>
      </a:accent1>
      <a:accent2>
        <a:srgbClr val="66aa44"/>
      </a:accent2>
      <a:accent3>
        <a:srgbClr val="666666"/>
      </a:accent3>
      <a:accent4>
        <a:srgbClr val="d99429"/>
      </a:accent4>
      <a:accent5>
        <a:srgbClr val="557799"/>
      </a:accent5>
      <a:accent6>
        <a:srgbClr val="ff0000"/>
      </a:accent6>
      <a:hlink>
        <a:srgbClr val="0033cc"/>
      </a:hlink>
      <a:folHlink>
        <a:srgbClr val="771e28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3dedc"/>
      </a:lt2>
      <a:accent1>
        <a:srgbClr val="aa1133"/>
      </a:accent1>
      <a:accent2>
        <a:srgbClr val="66aa44"/>
      </a:accent2>
      <a:accent3>
        <a:srgbClr val="666666"/>
      </a:accent3>
      <a:accent4>
        <a:srgbClr val="d99429"/>
      </a:accent4>
      <a:accent5>
        <a:srgbClr val="557799"/>
      </a:accent5>
      <a:accent6>
        <a:srgbClr val="ff0000"/>
      </a:accent6>
      <a:hlink>
        <a:srgbClr val="0033cc"/>
      </a:hlink>
      <a:folHlink>
        <a:srgbClr val="771e28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3dedc"/>
      </a:lt2>
      <a:accent1>
        <a:srgbClr val="aa1133"/>
      </a:accent1>
      <a:accent2>
        <a:srgbClr val="66aa44"/>
      </a:accent2>
      <a:accent3>
        <a:srgbClr val="666666"/>
      </a:accent3>
      <a:accent4>
        <a:srgbClr val="d99429"/>
      </a:accent4>
      <a:accent5>
        <a:srgbClr val="557799"/>
      </a:accent5>
      <a:accent6>
        <a:srgbClr val="ff0000"/>
      </a:accent6>
      <a:hlink>
        <a:srgbClr val="0033cc"/>
      </a:hlink>
      <a:folHlink>
        <a:srgbClr val="771e28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customXml/_rels/item1.xml.rels><?xml version="1.0" encoding="UTF-8"?>
<Relationships xmlns="http://schemas.openxmlformats.org/package/2006/relationships"><Relationship Id="rId1" Type="http://schemas.openxmlformats.org/officeDocument/2006/relationships/customXmlProps" Target="itemProps1.xml"/>
</Relationships>
</file>

<file path=customXml/_rels/item2.xml.rels><?xml version="1.0" encoding="UTF-8"?>
<Relationships xmlns="http://schemas.openxmlformats.org/package/2006/relationships"><Relationship Id="rId1" Type="http://schemas.openxmlformats.org/officeDocument/2006/relationships/customXmlProps" Target="itemProps2.xml"/>
</Relationships>
</file>

<file path=customXml/_rels/item3.xml.rels><?xml version="1.0" encoding="UTF-8"?>
<Relationships xmlns="http://schemas.openxmlformats.org/package/2006/relationships"><Relationship Id="rId1" Type="http://schemas.openxmlformats.org/officeDocument/2006/relationships/customXmlProps" Target="itemProps3.xml"/>
</Relationships>
</file>

<file path=customXml/_rels/item4.xml.rels><?xml version="1.0" encoding="UTF-8"?>
<Relationships xmlns="http://schemas.openxmlformats.org/package/2006/relationships"><Relationship Id="rId1" Type="http://schemas.openxmlformats.org/officeDocument/2006/relationships/customXmlProps" Target="itemProps4.xml"/>
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65F869813003C45A4E8283EB49EF151" ma:contentTypeVersion="3" ma:contentTypeDescription="Create a new document." ma:contentTypeScope="" ma:versionID="b53295928ab314d98c5c1ff0647936e5">
  <xsd:schema xmlns:xsd="http://www.w3.org/2001/XMLSchema" xmlns:xs="http://www.w3.org/2001/XMLSchema" xmlns:p="http://schemas.microsoft.com/office/2006/metadata/properties" xmlns:ns2="aeea0c31-b618-4398-99a8-bbdbe27623e4" xmlns:ns3="faa6f6c1-cfe7-47a3-97f9-1da6d62730e6" targetNamespace="http://schemas.microsoft.com/office/2006/metadata/properties" ma:root="true" ma:fieldsID="041cf7428f21805a30421fe31b69e00c" ns2:_="" ns3:_="">
    <xsd:import namespace="aeea0c31-b618-4398-99a8-bbdbe27623e4"/>
    <xsd:import namespace="faa6f6c1-cfe7-47a3-97f9-1da6d62730e6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eea0c31-b618-4398-99a8-bbdbe27623e4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aa6f6c1-cfe7-47a3-97f9-1da6d62730e6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p:properties xmlns:p="http://schemas.microsoft.com/office/2006/metadata/properties" xmlns:xsi="http://www.w3.org/2001/XMLSchema-instance">
  <documentManagement>
    <_dlc_DocId xmlns="aeea0c31-b618-4398-99a8-bbdbe27623e4">KUACKUXSKZDR-6-16357</_dlc_DocId>
    <_dlc_DocIdUrl xmlns="aeea0c31-b618-4398-99a8-bbdbe27623e4">
      <Url>https://ts.accenture.com/sites/VALE/BO/_layouts/15/DocIdRedir.aspx?ID=KUACKUXSKZDR-6-16357</Url>
      <Description>KUACKUXSKZDR-6-16357</Description>
    </_dlc_DocIdUrl>
  </documentManagement>
</p:properties>
</file>

<file path=customXml/itemProps1.xml><?xml version="1.0" encoding="utf-8"?>
<ds:datastoreItem xmlns:ds="http://schemas.openxmlformats.org/officeDocument/2006/customXml" ds:itemID="{746C8A50-2151-4EF8-8D77-38B60D3A57E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83040C1-EEAA-418F-9659-22B889F7678B}">
  <ds:schemaRefs>
    <ds:schemaRef ds:uri="http://schemas.microsoft.com/sharepoint/events"/>
  </ds:schemaRefs>
</ds:datastoreItem>
</file>

<file path=customXml/itemProps3.xml><?xml version="1.0" encoding="utf-8"?>
<ds:datastoreItem xmlns:ds="http://schemas.openxmlformats.org/officeDocument/2006/customXml" ds:itemID="{A631F688-3655-4C16-86EE-9969D9F7E64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eea0c31-b618-4398-99a8-bbdbe27623e4"/>
    <ds:schemaRef ds:uri="faa6f6c1-cfe7-47a3-97f9-1da6d62730e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4.xml><?xml version="1.0" encoding="utf-8"?>
<ds:datastoreItem xmlns:ds="http://schemas.openxmlformats.org/officeDocument/2006/customXml" ds:itemID="{F9DA56BB-7598-4ABA-8EA9-43342C4D2D8B}">
  <ds:schemaRefs>
    <ds:schemaRef ds:uri="http://purl.org/dc/terms/"/>
    <ds:schemaRef ds:uri="http://schemas.microsoft.com/office/2006/documentManagement/types"/>
    <ds:schemaRef ds:uri="http://purl.org/dc/dcmitype/"/>
    <ds:schemaRef ds:uri="faa6f6c1-cfe7-47a3-97f9-1da6d62730e6"/>
    <ds:schemaRef ds:uri="http://schemas.microsoft.com/office/2006/metadata/properties"/>
    <ds:schemaRef ds:uri="http://schemas.microsoft.com/office/infopath/2007/PartnerControls"/>
    <ds:schemaRef ds:uri="http://www.w3.org/XML/1998/namespace"/>
    <ds:schemaRef ds:uri="http://schemas.openxmlformats.org/package/2006/metadata/core-properties"/>
    <ds:schemaRef ds:uri="aeea0c31-b618-4398-99a8-bbdbe27623e4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3634</TotalTime>
  <Application>LibreOffice/6.2.3.2$Windows_X86_64 LibreOffice_project/aecc05fe267cc68dde00352a451aa867b3b546ac</Application>
  <Words>1708</Words>
  <Paragraphs>240</Paragraphs>
  <Company>Accenture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2012-03-08T15:29:12Z</dcterms:created>
  <dc:creator>gillian.e.lindahl</dc:creator>
  <dc:description/>
  <dc:language>pt-BR</dc:language>
  <cp:lastModifiedBy/>
  <dcterms:modified xsi:type="dcterms:W3CDTF">2019-05-20T17:18:03Z</dcterms:modified>
  <cp:revision>227</cp:revision>
  <dc:subject/>
  <dc:title>GrowthLine_02_2012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ArticulateGUID">
    <vt:lpwstr>AAA9661D-BB09-40B4-9621-E5DD34F7073B</vt:lpwstr>
  </property>
  <property fmtid="{D5CDD505-2E9C-101B-9397-08002B2CF9AE}" pid="4" name="ArticulatePath">
    <vt:lpwstr>DH_PPT_012012_LEO</vt:lpwstr>
  </property>
  <property fmtid="{D5CDD505-2E9C-101B-9397-08002B2CF9AE}" pid="5" name="ArticulateProjectFull">
    <vt:lpwstr>F:\PROJECTS\JohnsonBeesley\Accenture\Accenture_PPT_020412_LEO.ppta</vt:lpwstr>
  </property>
  <property fmtid="{D5CDD505-2E9C-101B-9397-08002B2CF9AE}" pid="6" name="ArticulateUseProject">
    <vt:lpwstr>1</vt:lpwstr>
  </property>
  <property fmtid="{D5CDD505-2E9C-101B-9397-08002B2CF9AE}" pid="7" name="Company">
    <vt:lpwstr>Accenture</vt:lpwstr>
  </property>
  <property fmtid="{D5CDD505-2E9C-101B-9397-08002B2CF9AE}" pid="8" name="ContentTypeId">
    <vt:lpwstr>0x010100865F869813003C45A4E8283EB49EF151</vt:lpwstr>
  </property>
  <property fmtid="{D5CDD505-2E9C-101B-9397-08002B2CF9AE}" pid="9" name="HiddenSlides">
    <vt:i4>0</vt:i4>
  </property>
  <property fmtid="{D5CDD505-2E9C-101B-9397-08002B2CF9AE}" pid="10" name="HyperlinksChanged">
    <vt:bool>0</vt:bool>
  </property>
  <property fmtid="{D5CDD505-2E9C-101B-9397-08002B2CF9AE}" pid="11" name="LinksUpToDate">
    <vt:bool>0</vt:bool>
  </property>
  <property fmtid="{D5CDD505-2E9C-101B-9397-08002B2CF9AE}" pid="12" name="MMClips">
    <vt:i4>0</vt:i4>
  </property>
  <property fmtid="{D5CDD505-2E9C-101B-9397-08002B2CF9AE}" pid="13" name="Notes">
    <vt:i4>1</vt:i4>
  </property>
  <property fmtid="{D5CDD505-2E9C-101B-9397-08002B2CF9AE}" pid="14" name="PresentationFormat">
    <vt:lpwstr>On-screen Show (4:3)</vt:lpwstr>
  </property>
  <property fmtid="{D5CDD505-2E9C-101B-9397-08002B2CF9AE}" pid="15" name="ScaleCrop">
    <vt:bool>0</vt:bool>
  </property>
  <property fmtid="{D5CDD505-2E9C-101B-9397-08002B2CF9AE}" pid="16" name="ShareDoc">
    <vt:bool>0</vt:bool>
  </property>
  <property fmtid="{D5CDD505-2E9C-101B-9397-08002B2CF9AE}" pid="17" name="Slides">
    <vt:i4>100</vt:i4>
  </property>
  <property fmtid="{D5CDD505-2E9C-101B-9397-08002B2CF9AE}" pid="18" name="_dlc_DocIdItemGuid">
    <vt:lpwstr>1ca137c8-e930-4924-ac55-68d1a81768b2</vt:lpwstr>
  </property>
</Properties>
</file>